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officedocument.obfuscatedFont" Extension="odttf"/>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24.xml"/>
  <Override ContentType="application/vnd.openxmlformats-officedocument.presentationml.slideLayout+xml" PartName="/ppt/slideLayouts/slideLayout11.xml"/>
  <Override ContentType="application/vnd.openxmlformats-officedocument.presentationml.slideLayout+xml" PartName="/ppt/slideLayouts/slideLayout29.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25.xml"/>
  <Override ContentType="application/vnd.openxmlformats-officedocument.presentationml.slideLayout+xml" PartName="/ppt/slideLayouts/slideLayout17.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6.xml"/>
  <Override ContentType="application/vnd.openxmlformats-officedocument.presentationml.slideLayout+xml" PartName="/ppt/slideLayouts/slideLayout21.xml"/>
  <Override ContentType="application/vnd.openxmlformats-officedocument.presentationml.slideLayout+xml" PartName="/ppt/slideLayouts/slideLayout30.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26.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9.xml"/>
  <Override ContentType="application/vnd.openxmlformats-officedocument.presentationml.slideLayout+xml" PartName="/ppt/slideLayouts/slideLayout31.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4.xml"/>
  <Override ContentType="application/vnd.openxmlformats-officedocument.presentationml.slideLayout+xml" PartName="/ppt/slideLayouts/slideLayout28.xml"/>
  <Override ContentType="application/vnd.openxmlformats-officedocument.presentationml.slideLayout+xml" PartName="/ppt/slideLayouts/slideLayout27.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23.xml"/>
  <Override ContentType="application/vnd.openxmlformats-officedocument.presentationml.slideLayout+xml" PartName="/ppt/slideLayouts/slideLayout8.xml"/>
  <Override ContentType="application/vnd.openxmlformats-officedocument.presentationml.slideMaster+xml" PartName="/ppt/slideMasters/slideMaster3.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theme+xml" PartName="/ppt/theme/theme4.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5"/>
    <p:sldMasterId id="2147483662" r:id="rId6"/>
    <p:sldMasterId id="2147483672" r:id="rId7"/>
  </p:sldMasterIdLst>
  <p:notesMasterIdLst>
    <p:notesMasterId r:id="rId8"/>
  </p:notesMasterIdLst>
  <p:sldIdLst>
    <p:sldId id="256" r:id="rId9"/>
    <p:sldId id="257" r:id="rId10"/>
    <p:sldId id="258" r:id="rId11"/>
    <p:sldId id="259" r:id="rId12"/>
    <p:sldId id="260" r:id="rId13"/>
    <p:sldId id="261" r:id="rId14"/>
    <p:sldId id="262" r:id="rId15"/>
    <p:sldId id="263" r:id="rId16"/>
    <p:sldId id="264" r:id="rId17"/>
    <p:sldId id="265" r:id="rId18"/>
    <p:sldId id="266" r:id="rId19"/>
    <p:sldId id="267" r:id="rId20"/>
    <p:sldId id="268" r:id="rId21"/>
    <p:sldId id="269" r:id="rId22"/>
    <p:sldId id="270" r:id="rId23"/>
  </p:sldIdLst>
  <p:sldSz cy="6858000" cx="12192000"/>
  <p:notesSz cx="6858000" cy="9144000"/>
  <p:embeddedFontLst>
    <p:embeddedFont>
      <p:font typeface="Roboto"/>
      <p:regular r:id="rId24"/>
      <p:bold r:id="rId25"/>
      <p:italic r:id="rId26"/>
      <p:boldItalic r:id="rId27"/>
    </p:embeddedFont>
    <p:embeddedFont>
      <p:font typeface="Corbel"/>
      <p:regular r:id="rId28"/>
      <p:bold r:id="rId29"/>
      <p:italic r:id="rId30"/>
      <p:boldItalic r:id="rId31"/>
    </p:embeddedFont>
    <p:embeddedFont>
      <p:font typeface="Merriweather"/>
      <p:regular r:id="rId32"/>
      <p:bold r:id="rId33"/>
      <p:italic r:id="rId34"/>
      <p:boldItalic r:id="rId35"/>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3840">
          <p15:clr>
            <a:srgbClr val="A4A3A4"/>
          </p15:clr>
        </p15:guide>
      </p15:sldGuideLst>
    </p:ext>
    <p:ext uri="GoogleSlidesCustomDataVersion2">
      <go:slidesCustomData xmlns:go="http://customooxmlschemas.google.com/" r:id="rId36" roundtripDataSignature="AMtx7mgu70wVcmMERqIae0oxn2pBSyA12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59909043-A101-43D6-8ED3-23644DF94231}">
  <a:tblStyle styleId="{59909043-A101-43D6-8ED3-23644DF94231}" styleName="Table_0">
    <a:wholeTbl>
      <a:tcTxStyle b="off" i="off">
        <a:font>
          <a:latin typeface="Arial"/>
          <a:ea typeface="Arial"/>
          <a:cs typeface="Arial"/>
        </a:font>
        <a:srgbClr val="000000"/>
      </a:tcTxStyle>
    </a:wholeTbl>
    <a:band1H>
      <a:tcTxStyle b="off" i="off"/>
    </a:band1H>
    <a:band2H>
      <a:tcTxStyle b="off" i="off"/>
    </a:band2H>
    <a:band1V>
      <a:tcTxStyle b="off" i="off"/>
    </a:band1V>
    <a:band2V>
      <a:tcTxStyle b="off" i="off"/>
    </a:band2V>
    <a:lastCol>
      <a:tcTxStyle b="off" i="off"/>
    </a:lastCol>
    <a:firstCol>
      <a:tcTxStyle b="off" i="off"/>
    </a:firstCol>
    <a:lastRow>
      <a:tcTxStyle b="off" i="off"/>
    </a:lastRow>
    <a:seCell>
      <a:tcTxStyle b="off" i="off"/>
    </a:seCell>
    <a:swCell>
      <a:tcTxStyle b="off" i="off"/>
    </a:swCell>
    <a:firstRow>
      <a:tcTxStyle b="off" i="off"/>
    </a:firstRow>
    <a:neCell>
      <a:tcTxStyle b="off" i="off"/>
    </a:neCell>
    <a:nwCell>
      <a:tcTxStyle b="off" i="off"/>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384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2.xml"/><Relationship Id="rId22" Type="http://schemas.openxmlformats.org/officeDocument/2006/relationships/slide" Target="slides/slide14.xml"/><Relationship Id="rId21" Type="http://schemas.openxmlformats.org/officeDocument/2006/relationships/slide" Target="slides/slide13.xml"/><Relationship Id="rId24" Type="http://schemas.openxmlformats.org/officeDocument/2006/relationships/font" Target="fonts/Roboto-regular.fntdata"/><Relationship Id="rId23" Type="http://schemas.openxmlformats.org/officeDocument/2006/relationships/slide" Target="slides/slide15.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1.xml"/><Relationship Id="rId26" Type="http://schemas.openxmlformats.org/officeDocument/2006/relationships/font" Target="fonts/Roboto-italic.fntdata"/><Relationship Id="rId25" Type="http://schemas.openxmlformats.org/officeDocument/2006/relationships/font" Target="fonts/Roboto-bold.fntdata"/><Relationship Id="rId28" Type="http://schemas.openxmlformats.org/officeDocument/2006/relationships/font" Target="fonts/Corbel-regular.fntdata"/><Relationship Id="rId27" Type="http://schemas.openxmlformats.org/officeDocument/2006/relationships/font" Target="fonts/Roboto-bold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Corbel-bold.fntdata"/><Relationship Id="rId7" Type="http://schemas.openxmlformats.org/officeDocument/2006/relationships/slideMaster" Target="slideMasters/slideMaster3.xml"/><Relationship Id="rId8" Type="http://schemas.openxmlformats.org/officeDocument/2006/relationships/notesMaster" Target="notesMasters/notesMaster1.xml"/><Relationship Id="rId31" Type="http://schemas.openxmlformats.org/officeDocument/2006/relationships/font" Target="fonts/Corbel-boldItalic.fntdata"/><Relationship Id="rId30" Type="http://schemas.openxmlformats.org/officeDocument/2006/relationships/font" Target="fonts/Corbel-italic.fntdata"/><Relationship Id="rId11" Type="http://schemas.openxmlformats.org/officeDocument/2006/relationships/slide" Target="slides/slide3.xml"/><Relationship Id="rId33" Type="http://schemas.openxmlformats.org/officeDocument/2006/relationships/font" Target="fonts/Merriweather-bold.fntdata"/><Relationship Id="rId10" Type="http://schemas.openxmlformats.org/officeDocument/2006/relationships/slide" Target="slides/slide2.xml"/><Relationship Id="rId32" Type="http://schemas.openxmlformats.org/officeDocument/2006/relationships/font" Target="fonts/Merriweather-regular.fntdata"/><Relationship Id="rId13" Type="http://schemas.openxmlformats.org/officeDocument/2006/relationships/slide" Target="slides/slide5.xml"/><Relationship Id="rId35" Type="http://schemas.openxmlformats.org/officeDocument/2006/relationships/font" Target="fonts/Merriweather-boldItalic.fntdata"/><Relationship Id="rId12" Type="http://schemas.openxmlformats.org/officeDocument/2006/relationships/slide" Target="slides/slide4.xml"/><Relationship Id="rId34" Type="http://schemas.openxmlformats.org/officeDocument/2006/relationships/font" Target="fonts/Merriweather-italic.fntdata"/><Relationship Id="rId15" Type="http://schemas.openxmlformats.org/officeDocument/2006/relationships/slide" Target="slides/slide7.xml"/><Relationship Id="rId14" Type="http://schemas.openxmlformats.org/officeDocument/2006/relationships/slide" Target="slides/slide6.xml"/><Relationship Id="rId36" Type="http://customschemas.google.com/relationships/presentationmetadata" Target="metadata"/><Relationship Id="rId17" Type="http://schemas.openxmlformats.org/officeDocument/2006/relationships/slide" Target="slides/slide9.xml"/><Relationship Id="rId16" Type="http://schemas.openxmlformats.org/officeDocument/2006/relationships/slide" Target="slides/slide8.xml"/><Relationship Id="rId19" Type="http://schemas.openxmlformats.org/officeDocument/2006/relationships/slide" Target="slides/slide11.xml"/><Relationship Id="rId18" Type="http://schemas.openxmlformats.org/officeDocument/2006/relationships/slide" Target="slides/slide10.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36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36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36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36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36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s-E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3" name="Shape 243"/>
        <p:cNvGrpSpPr/>
        <p:nvPr/>
      </p:nvGrpSpPr>
      <p:grpSpPr>
        <a:xfrm>
          <a:off x="0" y="0"/>
          <a:ext cx="0" cy="0"/>
          <a:chOff x="0" y="0"/>
          <a:chExt cx="0" cy="0"/>
        </a:xfrm>
      </p:grpSpPr>
      <p:sp>
        <p:nvSpPr>
          <p:cNvPr id="244" name="Google Shape;244;g3a19616dedf_0_9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245" name="Google Shape;245;g3a19616dedf_0_9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46" name="Google Shape;246;g3a19616dedf_0_9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200"/>
              <a:buNone/>
            </a:pPr>
            <a:fld id="{00000000-1234-1234-1234-123412341234}" type="slidenum">
              <a:rPr b="0" i="0" lang="es-E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7" name="Shape 317"/>
        <p:cNvGrpSpPr/>
        <p:nvPr/>
      </p:nvGrpSpPr>
      <p:grpSpPr>
        <a:xfrm>
          <a:off x="0" y="0"/>
          <a:ext cx="0" cy="0"/>
          <a:chOff x="0" y="0"/>
          <a:chExt cx="0" cy="0"/>
        </a:xfrm>
      </p:grpSpPr>
      <p:sp>
        <p:nvSpPr>
          <p:cNvPr id="318" name="Google Shape;318;p1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360"/>
              </a:spcBef>
              <a:spcAft>
                <a:spcPts val="0"/>
              </a:spcAft>
              <a:buSzPts val="1400"/>
              <a:buNone/>
            </a:pPr>
            <a:r>
              <a:t/>
            </a:r>
            <a:endParaRPr/>
          </a:p>
        </p:txBody>
      </p:sp>
      <p:sp>
        <p:nvSpPr>
          <p:cNvPr id="319" name="Google Shape;319;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24" name="Shape 324"/>
        <p:cNvGrpSpPr/>
        <p:nvPr/>
      </p:nvGrpSpPr>
      <p:grpSpPr>
        <a:xfrm>
          <a:off x="0" y="0"/>
          <a:ext cx="0" cy="0"/>
          <a:chOff x="0" y="0"/>
          <a:chExt cx="0" cy="0"/>
        </a:xfrm>
      </p:grpSpPr>
      <p:sp>
        <p:nvSpPr>
          <p:cNvPr id="325" name="Google Shape;325;g3a1f59fc225_0_9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360"/>
              </a:spcBef>
              <a:spcAft>
                <a:spcPts val="0"/>
              </a:spcAft>
              <a:buSzPts val="1400"/>
              <a:buNone/>
            </a:pPr>
            <a:r>
              <a:t/>
            </a:r>
            <a:endParaRPr/>
          </a:p>
        </p:txBody>
      </p:sp>
      <p:sp>
        <p:nvSpPr>
          <p:cNvPr id="326" name="Google Shape;326;g3a1f59fc225_0_9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33" name="Shape 333"/>
        <p:cNvGrpSpPr/>
        <p:nvPr/>
      </p:nvGrpSpPr>
      <p:grpSpPr>
        <a:xfrm>
          <a:off x="0" y="0"/>
          <a:ext cx="0" cy="0"/>
          <a:chOff x="0" y="0"/>
          <a:chExt cx="0" cy="0"/>
        </a:xfrm>
      </p:grpSpPr>
      <p:sp>
        <p:nvSpPr>
          <p:cNvPr id="334" name="Google Shape;334;p1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360"/>
              </a:spcBef>
              <a:spcAft>
                <a:spcPts val="0"/>
              </a:spcAft>
              <a:buSzPts val="1400"/>
              <a:buNone/>
            </a:pPr>
            <a:r>
              <a:t/>
            </a:r>
            <a:endParaRPr/>
          </a:p>
        </p:txBody>
      </p:sp>
      <p:sp>
        <p:nvSpPr>
          <p:cNvPr id="335" name="Google Shape;335;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1" name="Shape 341"/>
        <p:cNvGrpSpPr/>
        <p:nvPr/>
      </p:nvGrpSpPr>
      <p:grpSpPr>
        <a:xfrm>
          <a:off x="0" y="0"/>
          <a:ext cx="0" cy="0"/>
          <a:chOff x="0" y="0"/>
          <a:chExt cx="0" cy="0"/>
        </a:xfrm>
      </p:grpSpPr>
      <p:sp>
        <p:nvSpPr>
          <p:cNvPr id="342" name="Google Shape;342;p1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360"/>
              </a:spcBef>
              <a:spcAft>
                <a:spcPts val="0"/>
              </a:spcAft>
              <a:buSzPts val="1400"/>
              <a:buNone/>
            </a:pPr>
            <a:r>
              <a:t/>
            </a:r>
            <a:endParaRPr/>
          </a:p>
        </p:txBody>
      </p:sp>
      <p:sp>
        <p:nvSpPr>
          <p:cNvPr id="343" name="Google Shape;343;p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49" name="Shape 349"/>
        <p:cNvGrpSpPr/>
        <p:nvPr/>
      </p:nvGrpSpPr>
      <p:grpSpPr>
        <a:xfrm>
          <a:off x="0" y="0"/>
          <a:ext cx="0" cy="0"/>
          <a:chOff x="0" y="0"/>
          <a:chExt cx="0" cy="0"/>
        </a:xfrm>
      </p:grpSpPr>
      <p:sp>
        <p:nvSpPr>
          <p:cNvPr id="350" name="Google Shape;350;p1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360"/>
              </a:spcBef>
              <a:spcAft>
                <a:spcPts val="0"/>
              </a:spcAft>
              <a:buSzPts val="1400"/>
              <a:buNone/>
            </a:pPr>
            <a:r>
              <a:t/>
            </a:r>
            <a:endParaRPr/>
          </a:p>
        </p:txBody>
      </p:sp>
      <p:sp>
        <p:nvSpPr>
          <p:cNvPr id="351" name="Google Shape;351;p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58" name="Shape 358"/>
        <p:cNvGrpSpPr/>
        <p:nvPr/>
      </p:nvGrpSpPr>
      <p:grpSpPr>
        <a:xfrm>
          <a:off x="0" y="0"/>
          <a:ext cx="0" cy="0"/>
          <a:chOff x="0" y="0"/>
          <a:chExt cx="0" cy="0"/>
        </a:xfrm>
      </p:grpSpPr>
      <p:sp>
        <p:nvSpPr>
          <p:cNvPr id="359" name="Google Shape;359;g3a19616dedf_0_25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360" name="Google Shape;360;g3a19616dedf_0_25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61" name="Google Shape;361;g3a19616dedf_0_251: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200"/>
              <a:buNone/>
            </a:pPr>
            <a:fld id="{00000000-1234-1234-1234-123412341234}" type="slidenum">
              <a:rPr lang="es-E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4" name="Shape 254"/>
        <p:cNvGrpSpPr/>
        <p:nvPr/>
      </p:nvGrpSpPr>
      <p:grpSpPr>
        <a:xfrm>
          <a:off x="0" y="0"/>
          <a:ext cx="0" cy="0"/>
          <a:chOff x="0" y="0"/>
          <a:chExt cx="0" cy="0"/>
        </a:xfrm>
      </p:grpSpPr>
      <p:sp>
        <p:nvSpPr>
          <p:cNvPr id="255" name="Google Shape;255;p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360"/>
              </a:spcBef>
              <a:spcAft>
                <a:spcPts val="0"/>
              </a:spcAft>
              <a:buSzPts val="1400"/>
              <a:buNone/>
            </a:pPr>
            <a:r>
              <a:t/>
            </a:r>
            <a:endParaRPr/>
          </a:p>
        </p:txBody>
      </p:sp>
      <p:sp>
        <p:nvSpPr>
          <p:cNvPr id="256" name="Google Shape;256;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1" name="Shape 261"/>
        <p:cNvGrpSpPr/>
        <p:nvPr/>
      </p:nvGrpSpPr>
      <p:grpSpPr>
        <a:xfrm>
          <a:off x="0" y="0"/>
          <a:ext cx="0" cy="0"/>
          <a:chOff x="0" y="0"/>
          <a:chExt cx="0" cy="0"/>
        </a:xfrm>
      </p:grpSpPr>
      <p:sp>
        <p:nvSpPr>
          <p:cNvPr id="262" name="Google Shape;262;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360"/>
              </a:spcBef>
              <a:spcAft>
                <a:spcPts val="0"/>
              </a:spcAft>
              <a:buSzPts val="1400"/>
              <a:buNone/>
            </a:pPr>
            <a:r>
              <a:t/>
            </a:r>
            <a:endParaRPr/>
          </a:p>
        </p:txBody>
      </p:sp>
      <p:sp>
        <p:nvSpPr>
          <p:cNvPr id="263" name="Google Shape;263;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9" name="Shape 269"/>
        <p:cNvGrpSpPr/>
        <p:nvPr/>
      </p:nvGrpSpPr>
      <p:grpSpPr>
        <a:xfrm>
          <a:off x="0" y="0"/>
          <a:ext cx="0" cy="0"/>
          <a:chOff x="0" y="0"/>
          <a:chExt cx="0" cy="0"/>
        </a:xfrm>
      </p:grpSpPr>
      <p:sp>
        <p:nvSpPr>
          <p:cNvPr id="270" name="Google Shape;270;p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360"/>
              </a:spcBef>
              <a:spcAft>
                <a:spcPts val="0"/>
              </a:spcAft>
              <a:buSzPts val="1400"/>
              <a:buNone/>
            </a:pPr>
            <a:r>
              <a:t/>
            </a:r>
            <a:endParaRPr/>
          </a:p>
        </p:txBody>
      </p:sp>
      <p:sp>
        <p:nvSpPr>
          <p:cNvPr id="271" name="Google Shape;271;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7" name="Shape 277"/>
        <p:cNvGrpSpPr/>
        <p:nvPr/>
      </p:nvGrpSpPr>
      <p:grpSpPr>
        <a:xfrm>
          <a:off x="0" y="0"/>
          <a:ext cx="0" cy="0"/>
          <a:chOff x="0" y="0"/>
          <a:chExt cx="0" cy="0"/>
        </a:xfrm>
      </p:grpSpPr>
      <p:sp>
        <p:nvSpPr>
          <p:cNvPr id="278" name="Google Shape;278;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360"/>
              </a:spcBef>
              <a:spcAft>
                <a:spcPts val="0"/>
              </a:spcAft>
              <a:buSzPts val="1400"/>
              <a:buNone/>
            </a:pPr>
            <a:r>
              <a:t/>
            </a:r>
            <a:endParaRPr/>
          </a:p>
        </p:txBody>
      </p:sp>
      <p:sp>
        <p:nvSpPr>
          <p:cNvPr id="279" name="Google Shape;279;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5" name="Shape 285"/>
        <p:cNvGrpSpPr/>
        <p:nvPr/>
      </p:nvGrpSpPr>
      <p:grpSpPr>
        <a:xfrm>
          <a:off x="0" y="0"/>
          <a:ext cx="0" cy="0"/>
          <a:chOff x="0" y="0"/>
          <a:chExt cx="0" cy="0"/>
        </a:xfrm>
      </p:grpSpPr>
      <p:sp>
        <p:nvSpPr>
          <p:cNvPr id="286" name="Google Shape;286;p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360"/>
              </a:spcBef>
              <a:spcAft>
                <a:spcPts val="0"/>
              </a:spcAft>
              <a:buSzPts val="1400"/>
              <a:buNone/>
            </a:pPr>
            <a:r>
              <a:t/>
            </a:r>
            <a:endParaRPr/>
          </a:p>
        </p:txBody>
      </p:sp>
      <p:sp>
        <p:nvSpPr>
          <p:cNvPr id="287" name="Google Shape;287;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3" name="Shape 293"/>
        <p:cNvGrpSpPr/>
        <p:nvPr/>
      </p:nvGrpSpPr>
      <p:grpSpPr>
        <a:xfrm>
          <a:off x="0" y="0"/>
          <a:ext cx="0" cy="0"/>
          <a:chOff x="0" y="0"/>
          <a:chExt cx="0" cy="0"/>
        </a:xfrm>
      </p:grpSpPr>
      <p:sp>
        <p:nvSpPr>
          <p:cNvPr id="294" name="Google Shape;294;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295" name="Google Shape;295;p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96" name="Google Shape;296;p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200"/>
              <a:buNone/>
            </a:pPr>
            <a:fld id="{00000000-1234-1234-1234-123412341234}" type="slidenum">
              <a:rPr lang="es-E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2" name="Shape 302"/>
        <p:cNvGrpSpPr/>
        <p:nvPr/>
      </p:nvGrpSpPr>
      <p:grpSpPr>
        <a:xfrm>
          <a:off x="0" y="0"/>
          <a:ext cx="0" cy="0"/>
          <a:chOff x="0" y="0"/>
          <a:chExt cx="0" cy="0"/>
        </a:xfrm>
      </p:grpSpPr>
      <p:sp>
        <p:nvSpPr>
          <p:cNvPr id="303" name="Google Shape;303;p1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360"/>
              </a:spcBef>
              <a:spcAft>
                <a:spcPts val="0"/>
              </a:spcAft>
              <a:buSzPts val="1400"/>
              <a:buNone/>
            </a:pPr>
            <a:r>
              <a:t/>
            </a:r>
            <a:endParaRPr/>
          </a:p>
        </p:txBody>
      </p:sp>
      <p:sp>
        <p:nvSpPr>
          <p:cNvPr id="304" name="Google Shape;304;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10" name="Shape 310"/>
        <p:cNvGrpSpPr/>
        <p:nvPr/>
      </p:nvGrpSpPr>
      <p:grpSpPr>
        <a:xfrm>
          <a:off x="0" y="0"/>
          <a:ext cx="0" cy="0"/>
          <a:chOff x="0" y="0"/>
          <a:chExt cx="0" cy="0"/>
        </a:xfrm>
      </p:grpSpPr>
      <p:sp>
        <p:nvSpPr>
          <p:cNvPr id="311" name="Google Shape;311;p1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360"/>
              </a:spcBef>
              <a:spcAft>
                <a:spcPts val="0"/>
              </a:spcAft>
              <a:buSzPts val="1400"/>
              <a:buNone/>
            </a:pPr>
            <a:r>
              <a:t/>
            </a:r>
            <a:endParaRPr/>
          </a:p>
        </p:txBody>
      </p:sp>
      <p:sp>
        <p:nvSpPr>
          <p:cNvPr id="312" name="Google Shape;312;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png"/><Relationship Id="rId3" Type="http://schemas.openxmlformats.org/officeDocument/2006/relationships/image" Target="../media/image1.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4.png"/><Relationship Id="rId3" Type="http://schemas.openxmlformats.org/officeDocument/2006/relationships/image" Target="../media/image1.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4.png"/><Relationship Id="rId3" Type="http://schemas.openxmlformats.org/officeDocument/2006/relationships/image" Target="../media/image1.pn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4.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6.png"/><Relationship Id="rId3" Type="http://schemas.openxmlformats.org/officeDocument/2006/relationships/image" Target="../media/image1.pn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png"/></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png"/></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2.png"/><Relationship Id="rId3" Type="http://schemas.openxmlformats.org/officeDocument/2006/relationships/image" Target="../media/image1.png"/></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4.png"/><Relationship Id="rId3" Type="http://schemas.openxmlformats.org/officeDocument/2006/relationships/image" Target="../media/image1.png"/></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4.png"/><Relationship Id="rId3" Type="http://schemas.openxmlformats.org/officeDocument/2006/relationships/image" Target="../media/image1.png"/></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4.png"/></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6.png"/><Relationship Id="rId3" Type="http://schemas.openxmlformats.org/officeDocument/2006/relationships/image" Target="../media/image1.png"/></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 Id="rId2" Type="http://schemas.openxmlformats.org/officeDocument/2006/relationships/image" Target="../media/image1.png"/></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p:cSld name="SECTION_HEADER_1">
    <p:spTree>
      <p:nvGrpSpPr>
        <p:cNvPr id="13" name="Shape 13"/>
        <p:cNvGrpSpPr/>
        <p:nvPr/>
      </p:nvGrpSpPr>
      <p:grpSpPr>
        <a:xfrm>
          <a:off x="0" y="0"/>
          <a:ext cx="0" cy="0"/>
          <a:chOff x="0" y="0"/>
          <a:chExt cx="0" cy="0"/>
        </a:xfrm>
      </p:grpSpPr>
      <p:sp>
        <p:nvSpPr>
          <p:cNvPr id="14" name="Google Shape;14;g3a19616dedf_0_313"/>
          <p:cNvSpPr/>
          <p:nvPr/>
        </p:nvSpPr>
        <p:spPr>
          <a:xfrm>
            <a:off x="0" y="0"/>
            <a:ext cx="12192000" cy="6858000"/>
          </a:xfrm>
          <a:prstGeom prst="rect">
            <a:avLst/>
          </a:prstGeom>
          <a:solidFill>
            <a:srgbClr val="6FA8DC"/>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orbel"/>
              <a:ea typeface="Corbel"/>
              <a:cs typeface="Corbel"/>
              <a:sym typeface="Corbel"/>
            </a:endParaRPr>
          </a:p>
        </p:txBody>
      </p:sp>
      <p:pic>
        <p:nvPicPr>
          <p:cNvPr id="15" name="Google Shape;15;g3a19616dedf_0_313"/>
          <p:cNvPicPr preferRelativeResize="0"/>
          <p:nvPr/>
        </p:nvPicPr>
        <p:blipFill rotWithShape="1">
          <a:blip r:embed="rId2">
            <a:alphaModFix/>
          </a:blip>
          <a:srcRect b="0" l="39835" r="0" t="0"/>
          <a:stretch/>
        </p:blipFill>
        <p:spPr>
          <a:xfrm>
            <a:off x="8512175" y="6067425"/>
            <a:ext cx="3525839" cy="731838"/>
          </a:xfrm>
          <a:prstGeom prst="rect">
            <a:avLst/>
          </a:prstGeom>
          <a:noFill/>
          <a:ln>
            <a:noFill/>
          </a:ln>
        </p:spPr>
      </p:pic>
      <p:sp>
        <p:nvSpPr>
          <p:cNvPr id="16" name="Google Shape;16;g3a19616dedf_0_313"/>
          <p:cNvSpPr txBox="1"/>
          <p:nvPr>
            <p:ph type="title"/>
          </p:nvPr>
        </p:nvSpPr>
        <p:spPr>
          <a:xfrm>
            <a:off x="3867912" y="1298448"/>
            <a:ext cx="7315200" cy="3255300"/>
          </a:xfrm>
          <a:prstGeom prst="rect">
            <a:avLst/>
          </a:prstGeom>
          <a:noFill/>
          <a:ln>
            <a:noFill/>
          </a:ln>
        </p:spPr>
        <p:txBody>
          <a:bodyPr anchorCtr="0" anchor="b" bIns="45700" lIns="91425" spcFirstLastPara="1" rIns="91425" wrap="square" tIns="45700">
            <a:normAutofit/>
          </a:bodyPr>
          <a:lstStyle>
            <a:lvl1pPr lvl="0" marR="0" algn="l">
              <a:lnSpc>
                <a:spcPct val="90000"/>
              </a:lnSpc>
              <a:spcBef>
                <a:spcPts val="0"/>
              </a:spcBef>
              <a:spcAft>
                <a:spcPts val="0"/>
              </a:spcAft>
              <a:buClr>
                <a:srgbClr val="000000"/>
              </a:buClr>
              <a:buSzPts val="1400"/>
              <a:buFont typeface="Arial"/>
              <a:buNone/>
              <a:defRPr b="0" i="0" sz="5900" u="none" cap="none" strike="noStrike">
                <a:solidFill>
                  <a:schemeClr val="lt1"/>
                </a:solidFill>
                <a:latin typeface="Corbel"/>
                <a:ea typeface="Corbel"/>
                <a:cs typeface="Corbel"/>
                <a:sym typeface="Corbel"/>
              </a:defRPr>
            </a:lvl1pPr>
            <a:lvl2pPr lvl="1" marR="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2pPr>
            <a:lvl3pPr lvl="2" marR="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3pPr>
            <a:lvl4pPr lvl="3" marR="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4pPr>
            <a:lvl5pPr lvl="4" marR="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5pPr>
            <a:lvl6pPr lvl="5" marR="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6pPr>
            <a:lvl7pPr lvl="6" marR="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7pPr>
            <a:lvl8pPr lvl="7" marR="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8pPr>
            <a:lvl9pPr lvl="8" marR="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9pPr>
          </a:lstStyle>
          <a:p/>
        </p:txBody>
      </p:sp>
      <p:sp>
        <p:nvSpPr>
          <p:cNvPr id="17" name="Google Shape;17;g3a19616dedf_0_313"/>
          <p:cNvSpPr txBox="1"/>
          <p:nvPr>
            <p:ph idx="1" type="body"/>
          </p:nvPr>
        </p:nvSpPr>
        <p:spPr>
          <a:xfrm>
            <a:off x="3886200" y="4672584"/>
            <a:ext cx="7315200" cy="91440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200"/>
              </a:spcBef>
              <a:spcAft>
                <a:spcPts val="0"/>
              </a:spcAft>
              <a:buSzPts val="2200"/>
              <a:buNone/>
              <a:defRPr sz="2200" cap="none">
                <a:solidFill>
                  <a:schemeClr val="lt1"/>
                </a:solidFill>
              </a:defRPr>
            </a:lvl1pPr>
            <a:lvl2pPr indent="-228600" lvl="1" marL="914400" algn="l">
              <a:lnSpc>
                <a:spcPct val="90000"/>
              </a:lnSpc>
              <a:spcBef>
                <a:spcPts val="250"/>
              </a:spcBef>
              <a:spcAft>
                <a:spcPts val="0"/>
              </a:spcAft>
              <a:buSzPts val="1800"/>
              <a:buNone/>
              <a:defRPr sz="1800">
                <a:solidFill>
                  <a:srgbClr val="888888"/>
                </a:solidFill>
              </a:defRPr>
            </a:lvl2pPr>
            <a:lvl3pPr indent="-228600" lvl="2" marL="1371600" algn="l">
              <a:lnSpc>
                <a:spcPct val="90000"/>
              </a:lnSpc>
              <a:spcBef>
                <a:spcPts val="250"/>
              </a:spcBef>
              <a:spcAft>
                <a:spcPts val="0"/>
              </a:spcAft>
              <a:buSzPts val="1600"/>
              <a:buNone/>
              <a:defRPr sz="1600">
                <a:solidFill>
                  <a:srgbClr val="888888"/>
                </a:solidFill>
              </a:defRPr>
            </a:lvl3pPr>
            <a:lvl4pPr indent="-228600" lvl="3" marL="1828800" algn="l">
              <a:lnSpc>
                <a:spcPct val="90000"/>
              </a:lnSpc>
              <a:spcBef>
                <a:spcPts val="250"/>
              </a:spcBef>
              <a:spcAft>
                <a:spcPts val="0"/>
              </a:spcAft>
              <a:buSzPts val="1400"/>
              <a:buNone/>
              <a:defRPr sz="1400">
                <a:solidFill>
                  <a:srgbClr val="888888"/>
                </a:solidFill>
              </a:defRPr>
            </a:lvl4pPr>
            <a:lvl5pPr indent="-228600" lvl="4" marL="2286000" algn="l">
              <a:lnSpc>
                <a:spcPct val="90000"/>
              </a:lnSpc>
              <a:spcBef>
                <a:spcPts val="250"/>
              </a:spcBef>
              <a:spcAft>
                <a:spcPts val="0"/>
              </a:spcAft>
              <a:buSzPts val="1400"/>
              <a:buNone/>
              <a:defRPr sz="1400">
                <a:solidFill>
                  <a:srgbClr val="888888"/>
                </a:solidFill>
              </a:defRPr>
            </a:lvl5pPr>
            <a:lvl6pPr indent="-228600" lvl="5" marL="2743200" algn="l">
              <a:lnSpc>
                <a:spcPct val="90000"/>
              </a:lnSpc>
              <a:spcBef>
                <a:spcPts val="250"/>
              </a:spcBef>
              <a:spcAft>
                <a:spcPts val="0"/>
              </a:spcAft>
              <a:buSzPts val="1400"/>
              <a:buNone/>
              <a:defRPr sz="1400">
                <a:solidFill>
                  <a:srgbClr val="888888"/>
                </a:solidFill>
              </a:defRPr>
            </a:lvl6pPr>
            <a:lvl7pPr indent="-228600" lvl="6" marL="3200400" algn="l">
              <a:lnSpc>
                <a:spcPct val="90000"/>
              </a:lnSpc>
              <a:spcBef>
                <a:spcPts val="250"/>
              </a:spcBef>
              <a:spcAft>
                <a:spcPts val="0"/>
              </a:spcAft>
              <a:buSzPts val="1400"/>
              <a:buNone/>
              <a:defRPr sz="1400">
                <a:solidFill>
                  <a:srgbClr val="888888"/>
                </a:solidFill>
              </a:defRPr>
            </a:lvl7pPr>
            <a:lvl8pPr indent="-228600" lvl="7" marL="3657600" algn="l">
              <a:lnSpc>
                <a:spcPct val="90000"/>
              </a:lnSpc>
              <a:spcBef>
                <a:spcPts val="250"/>
              </a:spcBef>
              <a:spcAft>
                <a:spcPts val="0"/>
              </a:spcAft>
              <a:buSzPts val="1400"/>
              <a:buNone/>
              <a:defRPr sz="1400">
                <a:solidFill>
                  <a:srgbClr val="888888"/>
                </a:solidFill>
              </a:defRPr>
            </a:lvl8pPr>
            <a:lvl9pPr indent="-228600" lvl="8" marL="4114800" algn="l">
              <a:lnSpc>
                <a:spcPct val="90000"/>
              </a:lnSpc>
              <a:spcBef>
                <a:spcPts val="250"/>
              </a:spcBef>
              <a:spcAft>
                <a:spcPts val="250"/>
              </a:spcAft>
              <a:buSzPts val="1400"/>
              <a:buNone/>
              <a:defRPr sz="1400">
                <a:solidFill>
                  <a:srgbClr val="888888"/>
                </a:solidFill>
              </a:defRPr>
            </a:lvl9pPr>
          </a:lstStyle>
          <a:p/>
        </p:txBody>
      </p:sp>
      <p:sp>
        <p:nvSpPr>
          <p:cNvPr id="18" name="Google Shape;18;g3a19616dedf_0_313"/>
          <p:cNvSpPr txBox="1"/>
          <p:nvPr>
            <p:ph idx="10" type="dt"/>
          </p:nvPr>
        </p:nvSpPr>
        <p:spPr>
          <a:xfrm>
            <a:off x="261938" y="6356350"/>
            <a:ext cx="2743200" cy="365100"/>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19" name="Google Shape;19;g3a19616dedf_0_313"/>
          <p:cNvSpPr txBox="1"/>
          <p:nvPr>
            <p:ph idx="11" type="ftr"/>
          </p:nvPr>
        </p:nvSpPr>
        <p:spPr>
          <a:xfrm>
            <a:off x="3868738" y="6356350"/>
            <a:ext cx="5911800" cy="365100"/>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20" name="Google Shape;20;g3a19616dedf_0_313"/>
          <p:cNvSpPr txBox="1"/>
          <p:nvPr>
            <p:ph idx="12" type="sldNum"/>
          </p:nvPr>
        </p:nvSpPr>
        <p:spPr>
          <a:xfrm>
            <a:off x="10634663" y="6356350"/>
            <a:ext cx="1530300" cy="3651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1pPr>
            <a:lvl2pPr indent="0" lvl="1"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2pPr>
            <a:lvl3pPr indent="0" lvl="2"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3pPr>
            <a:lvl4pPr indent="0" lvl="3"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4pPr>
            <a:lvl5pPr indent="0" lvl="4"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5pPr>
            <a:lvl6pPr indent="0" lvl="5"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6pPr>
            <a:lvl7pPr indent="0" lvl="6"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7pPr>
            <a:lvl8pPr indent="0" lvl="7"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8pPr>
            <a:lvl9pPr indent="0" lvl="8"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62" name="Shape 62"/>
        <p:cNvGrpSpPr/>
        <p:nvPr/>
      </p:nvGrpSpPr>
      <p:grpSpPr>
        <a:xfrm>
          <a:off x="0" y="0"/>
          <a:ext cx="0" cy="0"/>
          <a:chOff x="0" y="0"/>
          <a:chExt cx="0" cy="0"/>
        </a:xfrm>
      </p:grpSpPr>
      <p:sp>
        <p:nvSpPr>
          <p:cNvPr id="63" name="Google Shape;63;g3a19616dedf_0_303"/>
          <p:cNvSpPr/>
          <p:nvPr/>
        </p:nvSpPr>
        <p:spPr>
          <a:xfrm>
            <a:off x="0" y="5825333"/>
            <a:ext cx="12192000" cy="1032300"/>
          </a:xfrm>
          <a:prstGeom prst="rect">
            <a:avLst/>
          </a:prstGeom>
          <a:solidFill>
            <a:schemeClr val="dk1"/>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 name="Google Shape;64;g3a19616dedf_0_303"/>
          <p:cNvSpPr txBox="1"/>
          <p:nvPr>
            <p:ph idx="1" type="body"/>
          </p:nvPr>
        </p:nvSpPr>
        <p:spPr>
          <a:xfrm>
            <a:off x="415600" y="6028533"/>
            <a:ext cx="10639200" cy="614100"/>
          </a:xfrm>
          <a:prstGeom prst="rect">
            <a:avLst/>
          </a:prstGeom>
          <a:noFill/>
          <a:ln>
            <a:noFill/>
          </a:ln>
        </p:spPr>
        <p:txBody>
          <a:bodyPr anchorCtr="0" anchor="ctr" bIns="121900" lIns="121900" spcFirstLastPara="1" rIns="121900" wrap="square" tIns="121900">
            <a:normAutofit/>
          </a:bodyPr>
          <a:lstStyle>
            <a:lvl1pPr indent="-228600" lvl="0" marL="457200" algn="l">
              <a:lnSpc>
                <a:spcPct val="100000"/>
              </a:lnSpc>
              <a:spcBef>
                <a:spcPts val="0"/>
              </a:spcBef>
              <a:spcAft>
                <a:spcPts val="0"/>
              </a:spcAft>
              <a:buClr>
                <a:schemeClr val="lt1"/>
              </a:buClr>
              <a:buSzPts val="1700"/>
              <a:buFont typeface="Merriweather"/>
              <a:buNone/>
              <a:defRPr>
                <a:solidFill>
                  <a:schemeClr val="lt1"/>
                </a:solidFill>
                <a:latin typeface="Merriweather"/>
                <a:ea typeface="Merriweather"/>
                <a:cs typeface="Merriweather"/>
                <a:sym typeface="Merriweather"/>
              </a:defRPr>
            </a:lvl1pPr>
          </a:lstStyle>
          <a:p/>
        </p:txBody>
      </p:sp>
      <p:sp>
        <p:nvSpPr>
          <p:cNvPr id="65" name="Google Shape;65;g3a19616dedf_0_303"/>
          <p:cNvSpPr txBox="1"/>
          <p:nvPr>
            <p:ph idx="12" type="sldNum"/>
          </p:nvPr>
        </p:nvSpPr>
        <p:spPr>
          <a:xfrm>
            <a:off x="11296610" y="6217622"/>
            <a:ext cx="731700" cy="524700"/>
          </a:xfrm>
          <a:prstGeom prst="rect">
            <a:avLst/>
          </a:prstGeom>
          <a:noFill/>
          <a:ln>
            <a:noFill/>
          </a:ln>
        </p:spPr>
        <p:txBody>
          <a:bodyPr anchorCtr="0" anchor="ctr" bIns="121900" lIns="121900" spcFirstLastPara="1" rIns="121900" wrap="square" tIns="121900">
            <a:normAutofit/>
          </a:bodyPr>
          <a:lstStyle>
            <a:lvl1pPr indent="0" lvl="0"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66" name="Shape 66"/>
        <p:cNvGrpSpPr/>
        <p:nvPr/>
      </p:nvGrpSpPr>
      <p:grpSpPr>
        <a:xfrm>
          <a:off x="0" y="0"/>
          <a:ext cx="0" cy="0"/>
          <a:chOff x="0" y="0"/>
          <a:chExt cx="0" cy="0"/>
        </a:xfrm>
      </p:grpSpPr>
      <p:sp>
        <p:nvSpPr>
          <p:cNvPr id="67" name="Google Shape;67;g3a19616dedf_0_307"/>
          <p:cNvSpPr txBox="1"/>
          <p:nvPr>
            <p:ph hasCustomPrompt="1" type="title"/>
          </p:nvPr>
        </p:nvSpPr>
        <p:spPr>
          <a:xfrm>
            <a:off x="415667" y="1108233"/>
            <a:ext cx="7113300" cy="1659600"/>
          </a:xfrm>
          <a:prstGeom prst="rect">
            <a:avLst/>
          </a:prstGeom>
          <a:noFill/>
          <a:ln>
            <a:noFill/>
          </a:ln>
        </p:spPr>
        <p:txBody>
          <a:bodyPr anchorCtr="0" anchor="b" bIns="121900" lIns="121900" spcFirstLastPara="1" rIns="121900" wrap="square" tIns="121900">
            <a:normAutofit/>
          </a:bodyPr>
          <a:lstStyle>
            <a:lvl1pPr lvl="0" algn="l">
              <a:lnSpc>
                <a:spcPct val="100000"/>
              </a:lnSpc>
              <a:spcBef>
                <a:spcPts val="0"/>
              </a:spcBef>
              <a:spcAft>
                <a:spcPts val="0"/>
              </a:spcAft>
              <a:buClr>
                <a:schemeClr val="lt1"/>
              </a:buClr>
              <a:buSzPts val="13300"/>
              <a:buNone/>
              <a:defRPr sz="13300">
                <a:solidFill>
                  <a:schemeClr val="lt1"/>
                </a:solidFill>
              </a:defRPr>
            </a:lvl1pPr>
            <a:lvl2pPr lvl="1" algn="l">
              <a:lnSpc>
                <a:spcPct val="100000"/>
              </a:lnSpc>
              <a:spcBef>
                <a:spcPts val="0"/>
              </a:spcBef>
              <a:spcAft>
                <a:spcPts val="0"/>
              </a:spcAft>
              <a:buClr>
                <a:schemeClr val="lt1"/>
              </a:buClr>
              <a:buSzPts val="13300"/>
              <a:buNone/>
              <a:defRPr sz="13300">
                <a:solidFill>
                  <a:schemeClr val="lt1"/>
                </a:solidFill>
              </a:defRPr>
            </a:lvl2pPr>
            <a:lvl3pPr lvl="2" algn="l">
              <a:lnSpc>
                <a:spcPct val="100000"/>
              </a:lnSpc>
              <a:spcBef>
                <a:spcPts val="0"/>
              </a:spcBef>
              <a:spcAft>
                <a:spcPts val="0"/>
              </a:spcAft>
              <a:buClr>
                <a:schemeClr val="lt1"/>
              </a:buClr>
              <a:buSzPts val="13300"/>
              <a:buNone/>
              <a:defRPr sz="13300">
                <a:solidFill>
                  <a:schemeClr val="lt1"/>
                </a:solidFill>
              </a:defRPr>
            </a:lvl3pPr>
            <a:lvl4pPr lvl="3" algn="l">
              <a:lnSpc>
                <a:spcPct val="100000"/>
              </a:lnSpc>
              <a:spcBef>
                <a:spcPts val="0"/>
              </a:spcBef>
              <a:spcAft>
                <a:spcPts val="0"/>
              </a:spcAft>
              <a:buClr>
                <a:schemeClr val="lt1"/>
              </a:buClr>
              <a:buSzPts val="13300"/>
              <a:buNone/>
              <a:defRPr sz="13300">
                <a:solidFill>
                  <a:schemeClr val="lt1"/>
                </a:solidFill>
              </a:defRPr>
            </a:lvl4pPr>
            <a:lvl5pPr lvl="4" algn="l">
              <a:lnSpc>
                <a:spcPct val="100000"/>
              </a:lnSpc>
              <a:spcBef>
                <a:spcPts val="0"/>
              </a:spcBef>
              <a:spcAft>
                <a:spcPts val="0"/>
              </a:spcAft>
              <a:buClr>
                <a:schemeClr val="lt1"/>
              </a:buClr>
              <a:buSzPts val="13300"/>
              <a:buNone/>
              <a:defRPr sz="13300">
                <a:solidFill>
                  <a:schemeClr val="lt1"/>
                </a:solidFill>
              </a:defRPr>
            </a:lvl5pPr>
            <a:lvl6pPr lvl="5" algn="l">
              <a:lnSpc>
                <a:spcPct val="100000"/>
              </a:lnSpc>
              <a:spcBef>
                <a:spcPts val="0"/>
              </a:spcBef>
              <a:spcAft>
                <a:spcPts val="0"/>
              </a:spcAft>
              <a:buClr>
                <a:schemeClr val="lt1"/>
              </a:buClr>
              <a:buSzPts val="13300"/>
              <a:buNone/>
              <a:defRPr sz="13300">
                <a:solidFill>
                  <a:schemeClr val="lt1"/>
                </a:solidFill>
              </a:defRPr>
            </a:lvl6pPr>
            <a:lvl7pPr lvl="6" algn="l">
              <a:lnSpc>
                <a:spcPct val="100000"/>
              </a:lnSpc>
              <a:spcBef>
                <a:spcPts val="0"/>
              </a:spcBef>
              <a:spcAft>
                <a:spcPts val="0"/>
              </a:spcAft>
              <a:buClr>
                <a:schemeClr val="lt1"/>
              </a:buClr>
              <a:buSzPts val="13300"/>
              <a:buNone/>
              <a:defRPr sz="13300">
                <a:solidFill>
                  <a:schemeClr val="lt1"/>
                </a:solidFill>
              </a:defRPr>
            </a:lvl7pPr>
            <a:lvl8pPr lvl="7" algn="l">
              <a:lnSpc>
                <a:spcPct val="100000"/>
              </a:lnSpc>
              <a:spcBef>
                <a:spcPts val="0"/>
              </a:spcBef>
              <a:spcAft>
                <a:spcPts val="0"/>
              </a:spcAft>
              <a:buClr>
                <a:schemeClr val="lt1"/>
              </a:buClr>
              <a:buSzPts val="13300"/>
              <a:buNone/>
              <a:defRPr sz="13300">
                <a:solidFill>
                  <a:schemeClr val="lt1"/>
                </a:solidFill>
              </a:defRPr>
            </a:lvl8pPr>
            <a:lvl9pPr lvl="8" algn="l">
              <a:lnSpc>
                <a:spcPct val="100000"/>
              </a:lnSpc>
              <a:spcBef>
                <a:spcPts val="0"/>
              </a:spcBef>
              <a:spcAft>
                <a:spcPts val="0"/>
              </a:spcAft>
              <a:buClr>
                <a:schemeClr val="lt1"/>
              </a:buClr>
              <a:buSzPts val="13300"/>
              <a:buNone/>
              <a:defRPr sz="13300">
                <a:solidFill>
                  <a:schemeClr val="lt1"/>
                </a:solidFill>
              </a:defRPr>
            </a:lvl9pPr>
          </a:lstStyle>
          <a:p>
            <a:r>
              <a:t>xx%</a:t>
            </a:r>
          </a:p>
        </p:txBody>
      </p:sp>
      <p:sp>
        <p:nvSpPr>
          <p:cNvPr id="68" name="Google Shape;68;g3a19616dedf_0_307"/>
          <p:cNvSpPr txBox="1"/>
          <p:nvPr>
            <p:ph idx="1" type="body"/>
          </p:nvPr>
        </p:nvSpPr>
        <p:spPr>
          <a:xfrm>
            <a:off x="415600" y="2828567"/>
            <a:ext cx="7113300" cy="1256700"/>
          </a:xfrm>
          <a:prstGeom prst="rect">
            <a:avLst/>
          </a:prstGeom>
          <a:noFill/>
          <a:ln>
            <a:noFill/>
          </a:ln>
        </p:spPr>
        <p:txBody>
          <a:bodyPr anchorCtr="0" anchor="t" bIns="121900" lIns="121900" spcFirstLastPara="1" rIns="121900" wrap="square" tIns="121900">
            <a:normAutofit/>
          </a:bodyPr>
          <a:lstStyle>
            <a:lvl1pPr indent="-336550" lvl="0" marL="457200" algn="l">
              <a:lnSpc>
                <a:spcPct val="115000"/>
              </a:lnSpc>
              <a:spcBef>
                <a:spcPts val="0"/>
              </a:spcBef>
              <a:spcAft>
                <a:spcPts val="0"/>
              </a:spcAft>
              <a:buClr>
                <a:schemeClr val="accent2"/>
              </a:buClr>
              <a:buSzPts val="1700"/>
              <a:buChar char="●"/>
              <a:defRPr>
                <a:solidFill>
                  <a:schemeClr val="accent2"/>
                </a:solidFill>
              </a:defRPr>
            </a:lvl1pPr>
            <a:lvl2pPr indent="-323850" lvl="1" marL="914400" algn="l">
              <a:lnSpc>
                <a:spcPct val="115000"/>
              </a:lnSpc>
              <a:spcBef>
                <a:spcPts val="0"/>
              </a:spcBef>
              <a:spcAft>
                <a:spcPts val="0"/>
              </a:spcAft>
              <a:buClr>
                <a:schemeClr val="accent2"/>
              </a:buClr>
              <a:buSzPts val="1500"/>
              <a:buChar char="○"/>
              <a:defRPr>
                <a:solidFill>
                  <a:schemeClr val="accent2"/>
                </a:solidFill>
              </a:defRPr>
            </a:lvl2pPr>
            <a:lvl3pPr indent="-323850" lvl="2" marL="1371600" algn="l">
              <a:lnSpc>
                <a:spcPct val="115000"/>
              </a:lnSpc>
              <a:spcBef>
                <a:spcPts val="0"/>
              </a:spcBef>
              <a:spcAft>
                <a:spcPts val="0"/>
              </a:spcAft>
              <a:buClr>
                <a:schemeClr val="accent2"/>
              </a:buClr>
              <a:buSzPts val="1500"/>
              <a:buChar char="■"/>
              <a:defRPr>
                <a:solidFill>
                  <a:schemeClr val="accent2"/>
                </a:solidFill>
              </a:defRPr>
            </a:lvl3pPr>
            <a:lvl4pPr indent="-323850" lvl="3" marL="1828800" algn="l">
              <a:lnSpc>
                <a:spcPct val="115000"/>
              </a:lnSpc>
              <a:spcBef>
                <a:spcPts val="0"/>
              </a:spcBef>
              <a:spcAft>
                <a:spcPts val="0"/>
              </a:spcAft>
              <a:buClr>
                <a:schemeClr val="accent2"/>
              </a:buClr>
              <a:buSzPts val="1500"/>
              <a:buChar char="●"/>
              <a:defRPr>
                <a:solidFill>
                  <a:schemeClr val="accent2"/>
                </a:solidFill>
              </a:defRPr>
            </a:lvl4pPr>
            <a:lvl5pPr indent="-323850" lvl="4" marL="2286000" algn="l">
              <a:lnSpc>
                <a:spcPct val="115000"/>
              </a:lnSpc>
              <a:spcBef>
                <a:spcPts val="0"/>
              </a:spcBef>
              <a:spcAft>
                <a:spcPts val="0"/>
              </a:spcAft>
              <a:buClr>
                <a:schemeClr val="accent2"/>
              </a:buClr>
              <a:buSzPts val="1500"/>
              <a:buChar char="○"/>
              <a:defRPr>
                <a:solidFill>
                  <a:schemeClr val="accent2"/>
                </a:solidFill>
              </a:defRPr>
            </a:lvl5pPr>
            <a:lvl6pPr indent="-323850" lvl="5" marL="2743200" algn="l">
              <a:lnSpc>
                <a:spcPct val="115000"/>
              </a:lnSpc>
              <a:spcBef>
                <a:spcPts val="0"/>
              </a:spcBef>
              <a:spcAft>
                <a:spcPts val="0"/>
              </a:spcAft>
              <a:buClr>
                <a:schemeClr val="accent2"/>
              </a:buClr>
              <a:buSzPts val="1500"/>
              <a:buChar char="■"/>
              <a:defRPr>
                <a:solidFill>
                  <a:schemeClr val="accent2"/>
                </a:solidFill>
              </a:defRPr>
            </a:lvl6pPr>
            <a:lvl7pPr indent="-323850" lvl="6" marL="3200400" algn="l">
              <a:lnSpc>
                <a:spcPct val="115000"/>
              </a:lnSpc>
              <a:spcBef>
                <a:spcPts val="0"/>
              </a:spcBef>
              <a:spcAft>
                <a:spcPts val="0"/>
              </a:spcAft>
              <a:buClr>
                <a:schemeClr val="accent2"/>
              </a:buClr>
              <a:buSzPts val="1500"/>
              <a:buChar char="●"/>
              <a:defRPr>
                <a:solidFill>
                  <a:schemeClr val="accent2"/>
                </a:solidFill>
              </a:defRPr>
            </a:lvl7pPr>
            <a:lvl8pPr indent="-323850" lvl="7" marL="3657600" algn="l">
              <a:lnSpc>
                <a:spcPct val="115000"/>
              </a:lnSpc>
              <a:spcBef>
                <a:spcPts val="0"/>
              </a:spcBef>
              <a:spcAft>
                <a:spcPts val="0"/>
              </a:spcAft>
              <a:buClr>
                <a:schemeClr val="accent2"/>
              </a:buClr>
              <a:buSzPts val="1500"/>
              <a:buChar char="○"/>
              <a:defRPr>
                <a:solidFill>
                  <a:schemeClr val="accent2"/>
                </a:solidFill>
              </a:defRPr>
            </a:lvl8pPr>
            <a:lvl9pPr indent="-323850" lvl="8" marL="4114800" algn="l">
              <a:lnSpc>
                <a:spcPct val="115000"/>
              </a:lnSpc>
              <a:spcBef>
                <a:spcPts val="0"/>
              </a:spcBef>
              <a:spcAft>
                <a:spcPts val="0"/>
              </a:spcAft>
              <a:buClr>
                <a:schemeClr val="accent2"/>
              </a:buClr>
              <a:buSzPts val="1500"/>
              <a:buChar char="■"/>
              <a:defRPr>
                <a:solidFill>
                  <a:schemeClr val="accent2"/>
                </a:solidFill>
              </a:defRPr>
            </a:lvl9pPr>
          </a:lstStyle>
          <a:p/>
        </p:txBody>
      </p:sp>
      <p:sp>
        <p:nvSpPr>
          <p:cNvPr id="69" name="Google Shape;69;g3a19616dedf_0_307"/>
          <p:cNvSpPr txBox="1"/>
          <p:nvPr>
            <p:ph idx="12" type="sldNum"/>
          </p:nvPr>
        </p:nvSpPr>
        <p:spPr>
          <a:xfrm>
            <a:off x="11296610" y="6217622"/>
            <a:ext cx="731700" cy="524700"/>
          </a:xfrm>
          <a:prstGeom prst="rect">
            <a:avLst/>
          </a:prstGeom>
          <a:noFill/>
          <a:ln>
            <a:noFill/>
          </a:ln>
        </p:spPr>
        <p:txBody>
          <a:bodyPr anchorCtr="0" anchor="ctr" bIns="121900" lIns="121900" spcFirstLastPara="1" rIns="121900" wrap="square" tIns="121900">
            <a:normAutofit/>
          </a:bodyPr>
          <a:lstStyle>
            <a:lvl1pPr indent="0" lvl="0"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70" name="Shape 70"/>
        <p:cNvGrpSpPr/>
        <p:nvPr/>
      </p:nvGrpSpPr>
      <p:grpSpPr>
        <a:xfrm>
          <a:off x="0" y="0"/>
          <a:ext cx="0" cy="0"/>
          <a:chOff x="0" y="0"/>
          <a:chExt cx="0" cy="0"/>
        </a:xfrm>
      </p:grpSpPr>
      <p:sp>
        <p:nvSpPr>
          <p:cNvPr id="71" name="Google Shape;71;g3a19616dedf_0_311"/>
          <p:cNvSpPr txBox="1"/>
          <p:nvPr>
            <p:ph idx="12" type="sldNum"/>
          </p:nvPr>
        </p:nvSpPr>
        <p:spPr>
          <a:xfrm>
            <a:off x="11296610" y="6217622"/>
            <a:ext cx="731700" cy="524700"/>
          </a:xfrm>
          <a:prstGeom prst="rect">
            <a:avLst/>
          </a:prstGeom>
          <a:noFill/>
          <a:ln>
            <a:noFill/>
          </a:ln>
        </p:spPr>
        <p:txBody>
          <a:bodyPr anchorCtr="0" anchor="ctr" bIns="121900" lIns="121900" spcFirstLastPara="1" rIns="121900" wrap="square" tIns="121900">
            <a:normAutofit/>
          </a:bodyPr>
          <a:lstStyle>
            <a:lvl1pPr indent="0" lvl="0"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p:cSld name="Comparison">
    <p:spTree>
      <p:nvGrpSpPr>
        <p:cNvPr id="72" name="Shape 72"/>
        <p:cNvGrpSpPr/>
        <p:nvPr/>
      </p:nvGrpSpPr>
      <p:grpSpPr>
        <a:xfrm>
          <a:off x="0" y="0"/>
          <a:ext cx="0" cy="0"/>
          <a:chOff x="0" y="0"/>
          <a:chExt cx="0" cy="0"/>
        </a:xfrm>
      </p:grpSpPr>
      <p:sp>
        <p:nvSpPr>
          <p:cNvPr id="73" name="Google Shape;73;g3a19616dedf_0_321"/>
          <p:cNvSpPr/>
          <p:nvPr/>
        </p:nvSpPr>
        <p:spPr>
          <a:xfrm>
            <a:off x="0" y="0"/>
            <a:ext cx="12192000" cy="1225500"/>
          </a:xfrm>
          <a:prstGeom prst="rect">
            <a:avLst/>
          </a:prstGeom>
          <a:solidFill>
            <a:srgbClr val="6FA8DC"/>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orbel"/>
              <a:ea typeface="Corbel"/>
              <a:cs typeface="Corbel"/>
              <a:sym typeface="Corbel"/>
            </a:endParaRPr>
          </a:p>
        </p:txBody>
      </p:sp>
      <p:sp>
        <p:nvSpPr>
          <p:cNvPr id="74" name="Google Shape;74;g3a19616dedf_0_321"/>
          <p:cNvSpPr txBox="1"/>
          <p:nvPr>
            <p:ph idx="1" type="body"/>
          </p:nvPr>
        </p:nvSpPr>
        <p:spPr>
          <a:xfrm>
            <a:off x="262463" y="1750000"/>
            <a:ext cx="11385000" cy="807600"/>
          </a:xfrm>
          <a:prstGeom prst="rect">
            <a:avLst/>
          </a:prstGeom>
          <a:noFill/>
          <a:ln cap="flat" cmpd="sng" w="12700">
            <a:solidFill>
              <a:schemeClr val="dk1"/>
            </a:solidFill>
            <a:prstDash val="dot"/>
            <a:round/>
            <a:headEnd len="sm" w="sm" type="none"/>
            <a:tailEnd len="sm" w="sm" type="none"/>
          </a:ln>
        </p:spPr>
        <p:txBody>
          <a:bodyPr anchorCtr="0" anchor="b" bIns="45700" lIns="91425" spcFirstLastPara="1" rIns="91425" wrap="square" tIns="45700">
            <a:normAutofit/>
          </a:bodyPr>
          <a:lstStyle>
            <a:lvl1pPr indent="-228600" lvl="0" marL="457200" algn="l">
              <a:lnSpc>
                <a:spcPct val="90000"/>
              </a:lnSpc>
              <a:spcBef>
                <a:spcPts val="0"/>
              </a:spcBef>
              <a:spcAft>
                <a:spcPts val="0"/>
              </a:spcAft>
              <a:buSzPts val="2000"/>
              <a:buNone/>
              <a:defRPr b="1" sz="2000">
                <a:solidFill>
                  <a:srgbClr val="595959"/>
                </a:solidFill>
              </a:defRPr>
            </a:lvl1pPr>
            <a:lvl2pPr indent="-228600" lvl="1" marL="914400" algn="l">
              <a:lnSpc>
                <a:spcPct val="90000"/>
              </a:lnSpc>
              <a:spcBef>
                <a:spcPts val="250"/>
              </a:spcBef>
              <a:spcAft>
                <a:spcPts val="0"/>
              </a:spcAft>
              <a:buSzPts val="2000"/>
              <a:buNone/>
              <a:defRPr b="1" sz="2000"/>
            </a:lvl2pPr>
            <a:lvl3pPr indent="-228600" lvl="2" marL="1371600" algn="l">
              <a:lnSpc>
                <a:spcPct val="90000"/>
              </a:lnSpc>
              <a:spcBef>
                <a:spcPts val="250"/>
              </a:spcBef>
              <a:spcAft>
                <a:spcPts val="0"/>
              </a:spcAft>
              <a:buSzPts val="1800"/>
              <a:buNone/>
              <a:defRPr b="1" sz="1800"/>
            </a:lvl3pPr>
            <a:lvl4pPr indent="-228600" lvl="3" marL="1828800" algn="l">
              <a:lnSpc>
                <a:spcPct val="90000"/>
              </a:lnSpc>
              <a:spcBef>
                <a:spcPts val="250"/>
              </a:spcBef>
              <a:spcAft>
                <a:spcPts val="0"/>
              </a:spcAft>
              <a:buSzPts val="1600"/>
              <a:buNone/>
              <a:defRPr b="1" sz="1600"/>
            </a:lvl4pPr>
            <a:lvl5pPr indent="-228600" lvl="4" marL="2286000" algn="l">
              <a:lnSpc>
                <a:spcPct val="90000"/>
              </a:lnSpc>
              <a:spcBef>
                <a:spcPts val="250"/>
              </a:spcBef>
              <a:spcAft>
                <a:spcPts val="0"/>
              </a:spcAft>
              <a:buSzPts val="1600"/>
              <a:buNone/>
              <a:defRPr b="1" sz="1600"/>
            </a:lvl5pPr>
            <a:lvl6pPr indent="-228600" lvl="5" marL="2743200" algn="l">
              <a:lnSpc>
                <a:spcPct val="90000"/>
              </a:lnSpc>
              <a:spcBef>
                <a:spcPts val="250"/>
              </a:spcBef>
              <a:spcAft>
                <a:spcPts val="0"/>
              </a:spcAft>
              <a:buSzPts val="1600"/>
              <a:buNone/>
              <a:defRPr b="1" sz="1600"/>
            </a:lvl6pPr>
            <a:lvl7pPr indent="-228600" lvl="6" marL="3200400" algn="l">
              <a:lnSpc>
                <a:spcPct val="90000"/>
              </a:lnSpc>
              <a:spcBef>
                <a:spcPts val="250"/>
              </a:spcBef>
              <a:spcAft>
                <a:spcPts val="0"/>
              </a:spcAft>
              <a:buSzPts val="1600"/>
              <a:buNone/>
              <a:defRPr b="1" sz="1600"/>
            </a:lvl7pPr>
            <a:lvl8pPr indent="-228600" lvl="7" marL="3657600" algn="l">
              <a:lnSpc>
                <a:spcPct val="90000"/>
              </a:lnSpc>
              <a:spcBef>
                <a:spcPts val="250"/>
              </a:spcBef>
              <a:spcAft>
                <a:spcPts val="0"/>
              </a:spcAft>
              <a:buSzPts val="1600"/>
              <a:buNone/>
              <a:defRPr b="1" sz="1600"/>
            </a:lvl8pPr>
            <a:lvl9pPr indent="-228600" lvl="8" marL="4114800" algn="l">
              <a:lnSpc>
                <a:spcPct val="90000"/>
              </a:lnSpc>
              <a:spcBef>
                <a:spcPts val="250"/>
              </a:spcBef>
              <a:spcAft>
                <a:spcPts val="250"/>
              </a:spcAft>
              <a:buSzPts val="1600"/>
              <a:buNone/>
              <a:defRPr b="1" sz="1600"/>
            </a:lvl9pPr>
          </a:lstStyle>
          <a:p/>
        </p:txBody>
      </p:sp>
      <p:sp>
        <p:nvSpPr>
          <p:cNvPr id="75" name="Google Shape;75;g3a19616dedf_0_321"/>
          <p:cNvSpPr txBox="1"/>
          <p:nvPr>
            <p:ph idx="2" type="body"/>
          </p:nvPr>
        </p:nvSpPr>
        <p:spPr>
          <a:xfrm>
            <a:off x="262464" y="2817976"/>
            <a:ext cx="11385000" cy="3720900"/>
          </a:xfrm>
          <a:prstGeom prst="rect">
            <a:avLst/>
          </a:prstGeom>
          <a:noFill/>
          <a:ln cap="flat" cmpd="sng" w="12700">
            <a:solidFill>
              <a:schemeClr val="dk1"/>
            </a:solidFill>
            <a:prstDash val="dot"/>
            <a:round/>
            <a:headEnd len="sm" w="sm" type="none"/>
            <a:tailEnd len="sm" w="sm" type="none"/>
          </a:ln>
        </p:spPr>
        <p:txBody>
          <a:bodyPr anchorCtr="0" anchor="ctr" bIns="45700" lIns="91425" spcFirstLastPara="1" rIns="91425" wrap="square" tIns="45700">
            <a:normAutofit/>
          </a:bodyPr>
          <a:lstStyle>
            <a:lvl1pPr indent="-342900" lvl="0" marL="457200" algn="l">
              <a:lnSpc>
                <a:spcPct val="90000"/>
              </a:lnSpc>
              <a:spcBef>
                <a:spcPts val="1200"/>
              </a:spcBef>
              <a:spcAft>
                <a:spcPts val="0"/>
              </a:spcAft>
              <a:buSzPts val="1800"/>
              <a:buChar char="●"/>
              <a:defRPr sz="1800"/>
            </a:lvl1pPr>
            <a:lvl2pPr indent="-342900" lvl="1" marL="914400" algn="l">
              <a:lnSpc>
                <a:spcPct val="90000"/>
              </a:lnSpc>
              <a:spcBef>
                <a:spcPts val="250"/>
              </a:spcBef>
              <a:spcAft>
                <a:spcPts val="0"/>
              </a:spcAft>
              <a:buSzPts val="1800"/>
              <a:buChar char="●"/>
              <a:defRPr sz="1800"/>
            </a:lvl2pPr>
            <a:lvl3pPr indent="-330200" lvl="2" marL="1371600" algn="l">
              <a:lnSpc>
                <a:spcPct val="90000"/>
              </a:lnSpc>
              <a:spcBef>
                <a:spcPts val="250"/>
              </a:spcBef>
              <a:spcAft>
                <a:spcPts val="0"/>
              </a:spcAft>
              <a:buSzPts val="1600"/>
              <a:buChar char="●"/>
              <a:defRPr sz="1600"/>
            </a:lvl3pPr>
            <a:lvl4pPr indent="-317500" lvl="3" marL="1828800" algn="l">
              <a:lnSpc>
                <a:spcPct val="90000"/>
              </a:lnSpc>
              <a:spcBef>
                <a:spcPts val="250"/>
              </a:spcBef>
              <a:spcAft>
                <a:spcPts val="0"/>
              </a:spcAft>
              <a:buSzPts val="1400"/>
              <a:buChar char="●"/>
              <a:defRPr sz="1400"/>
            </a:lvl4pPr>
            <a:lvl5pPr indent="-317500" lvl="4" marL="2286000" algn="l">
              <a:lnSpc>
                <a:spcPct val="90000"/>
              </a:lnSpc>
              <a:spcBef>
                <a:spcPts val="250"/>
              </a:spcBef>
              <a:spcAft>
                <a:spcPts val="0"/>
              </a:spcAft>
              <a:buSzPts val="1400"/>
              <a:buChar char="●"/>
              <a:defRPr sz="1400"/>
            </a:lvl5pPr>
            <a:lvl6pPr indent="-317500" lvl="5" marL="2743200" algn="l">
              <a:lnSpc>
                <a:spcPct val="90000"/>
              </a:lnSpc>
              <a:spcBef>
                <a:spcPts val="250"/>
              </a:spcBef>
              <a:spcAft>
                <a:spcPts val="0"/>
              </a:spcAft>
              <a:buSzPts val="1400"/>
              <a:buChar char="●"/>
              <a:defRPr sz="1400"/>
            </a:lvl6pPr>
            <a:lvl7pPr indent="-317500" lvl="6" marL="3200400" algn="l">
              <a:lnSpc>
                <a:spcPct val="90000"/>
              </a:lnSpc>
              <a:spcBef>
                <a:spcPts val="250"/>
              </a:spcBef>
              <a:spcAft>
                <a:spcPts val="0"/>
              </a:spcAft>
              <a:buSzPts val="1400"/>
              <a:buChar char="●"/>
              <a:defRPr sz="1400"/>
            </a:lvl7pPr>
            <a:lvl8pPr indent="-317500" lvl="7" marL="3657600" algn="l">
              <a:lnSpc>
                <a:spcPct val="90000"/>
              </a:lnSpc>
              <a:spcBef>
                <a:spcPts val="250"/>
              </a:spcBef>
              <a:spcAft>
                <a:spcPts val="0"/>
              </a:spcAft>
              <a:buSzPts val="1400"/>
              <a:buChar char="●"/>
              <a:defRPr sz="1400"/>
            </a:lvl8pPr>
            <a:lvl9pPr indent="-317500" lvl="8" marL="4114800" algn="l">
              <a:lnSpc>
                <a:spcPct val="90000"/>
              </a:lnSpc>
              <a:spcBef>
                <a:spcPts val="250"/>
              </a:spcBef>
              <a:spcAft>
                <a:spcPts val="250"/>
              </a:spcAft>
              <a:buSzPts val="1400"/>
              <a:buChar char="●"/>
              <a:defRPr sz="1400"/>
            </a:lvl9pPr>
          </a:lstStyle>
          <a:p/>
        </p:txBody>
      </p:sp>
      <p:sp>
        <p:nvSpPr>
          <p:cNvPr id="76" name="Google Shape;76;g3a19616dedf_0_321"/>
          <p:cNvSpPr txBox="1"/>
          <p:nvPr>
            <p:ph idx="3" type="body"/>
          </p:nvPr>
        </p:nvSpPr>
        <p:spPr>
          <a:xfrm>
            <a:off x="3402767" y="207481"/>
            <a:ext cx="7095600" cy="979500"/>
          </a:xfrm>
          <a:prstGeom prst="rect">
            <a:avLst/>
          </a:prstGeom>
          <a:noFill/>
          <a:ln>
            <a:noFill/>
          </a:ln>
        </p:spPr>
        <p:txBody>
          <a:bodyPr anchorCtr="0" anchor="ctr" bIns="45700" lIns="91425" spcFirstLastPara="1" rIns="91425" wrap="square" tIns="45700">
            <a:normAutofit/>
          </a:bodyPr>
          <a:lstStyle>
            <a:lvl1pPr indent="-228600" lvl="0" marL="457200" marR="0" algn="l">
              <a:lnSpc>
                <a:spcPct val="90000"/>
              </a:lnSpc>
              <a:spcBef>
                <a:spcPts val="1200"/>
              </a:spcBef>
              <a:spcAft>
                <a:spcPts val="0"/>
              </a:spcAft>
              <a:buClr>
                <a:schemeClr val="accent1"/>
              </a:buClr>
              <a:buSzPts val="3600"/>
              <a:buFont typeface="Noto Sans Symbols"/>
              <a:buNone/>
              <a:defRPr sz="3600">
                <a:solidFill>
                  <a:schemeClr val="lt1"/>
                </a:solidFill>
              </a:defRPr>
            </a:lvl1pPr>
            <a:lvl2pPr indent="-342900" lvl="1" marL="914400" algn="l">
              <a:lnSpc>
                <a:spcPct val="90000"/>
              </a:lnSpc>
              <a:spcBef>
                <a:spcPts val="250"/>
              </a:spcBef>
              <a:spcAft>
                <a:spcPts val="0"/>
              </a:spcAft>
              <a:buSzPts val="1800"/>
              <a:buChar char="●"/>
              <a:defRPr/>
            </a:lvl2pPr>
            <a:lvl3pPr indent="-342900" lvl="2" marL="1371600" algn="l">
              <a:lnSpc>
                <a:spcPct val="90000"/>
              </a:lnSpc>
              <a:spcBef>
                <a:spcPts val="250"/>
              </a:spcBef>
              <a:spcAft>
                <a:spcPts val="0"/>
              </a:spcAft>
              <a:buSzPts val="1800"/>
              <a:buChar char="●"/>
              <a:defRPr/>
            </a:lvl3pPr>
            <a:lvl4pPr indent="-342900" lvl="3" marL="1828800" algn="l">
              <a:lnSpc>
                <a:spcPct val="90000"/>
              </a:lnSpc>
              <a:spcBef>
                <a:spcPts val="250"/>
              </a:spcBef>
              <a:spcAft>
                <a:spcPts val="0"/>
              </a:spcAft>
              <a:buSzPts val="1800"/>
              <a:buChar char="●"/>
              <a:defRPr/>
            </a:lvl4pPr>
            <a:lvl5pPr indent="-342900" lvl="4" marL="2286000" algn="l">
              <a:lnSpc>
                <a:spcPct val="90000"/>
              </a:lnSpc>
              <a:spcBef>
                <a:spcPts val="250"/>
              </a:spcBef>
              <a:spcAft>
                <a:spcPts val="0"/>
              </a:spcAft>
              <a:buSzPts val="1800"/>
              <a:buChar char="●"/>
              <a:defRPr/>
            </a:lvl5pPr>
            <a:lvl6pPr indent="-342900" lvl="5" marL="2743200" algn="l">
              <a:lnSpc>
                <a:spcPct val="90000"/>
              </a:lnSpc>
              <a:spcBef>
                <a:spcPts val="250"/>
              </a:spcBef>
              <a:spcAft>
                <a:spcPts val="0"/>
              </a:spcAft>
              <a:buSzPts val="1800"/>
              <a:buChar char="●"/>
              <a:defRPr/>
            </a:lvl6pPr>
            <a:lvl7pPr indent="-342900" lvl="6" marL="3200400" algn="l">
              <a:lnSpc>
                <a:spcPct val="90000"/>
              </a:lnSpc>
              <a:spcBef>
                <a:spcPts val="250"/>
              </a:spcBef>
              <a:spcAft>
                <a:spcPts val="0"/>
              </a:spcAft>
              <a:buSzPts val="1800"/>
              <a:buChar char="●"/>
              <a:defRPr/>
            </a:lvl7pPr>
            <a:lvl8pPr indent="-342900" lvl="7" marL="3657600" algn="l">
              <a:lnSpc>
                <a:spcPct val="90000"/>
              </a:lnSpc>
              <a:spcBef>
                <a:spcPts val="250"/>
              </a:spcBef>
              <a:spcAft>
                <a:spcPts val="0"/>
              </a:spcAft>
              <a:buSzPts val="1800"/>
              <a:buChar char="●"/>
              <a:defRPr/>
            </a:lvl8pPr>
            <a:lvl9pPr indent="-342900" lvl="8" marL="4114800" algn="l">
              <a:lnSpc>
                <a:spcPct val="90000"/>
              </a:lnSpc>
              <a:spcBef>
                <a:spcPts val="250"/>
              </a:spcBef>
              <a:spcAft>
                <a:spcPts val="250"/>
              </a:spcAft>
              <a:buSzPts val="1800"/>
              <a:buChar char="●"/>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p:cSld name="Comparison">
    <p:spTree>
      <p:nvGrpSpPr>
        <p:cNvPr id="83" name="Shape 83"/>
        <p:cNvGrpSpPr/>
        <p:nvPr/>
      </p:nvGrpSpPr>
      <p:grpSpPr>
        <a:xfrm>
          <a:off x="0" y="0"/>
          <a:ext cx="0" cy="0"/>
          <a:chOff x="0" y="0"/>
          <a:chExt cx="0" cy="0"/>
        </a:xfrm>
      </p:grpSpPr>
      <p:sp>
        <p:nvSpPr>
          <p:cNvPr id="84" name="Google Shape;84;p21"/>
          <p:cNvSpPr/>
          <p:nvPr/>
        </p:nvSpPr>
        <p:spPr>
          <a:xfrm>
            <a:off x="0" y="0"/>
            <a:ext cx="12192000" cy="1225550"/>
          </a:xfrm>
          <a:prstGeom prst="rect">
            <a:avLst/>
          </a:prstGeom>
          <a:solidFill>
            <a:srgbClr val="6FA8DC"/>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orbel"/>
              <a:ea typeface="Corbel"/>
              <a:cs typeface="Corbel"/>
              <a:sym typeface="Corbel"/>
            </a:endParaRPr>
          </a:p>
        </p:txBody>
      </p:sp>
      <p:sp>
        <p:nvSpPr>
          <p:cNvPr id="85" name="Google Shape;85;p21"/>
          <p:cNvSpPr txBox="1"/>
          <p:nvPr>
            <p:ph idx="1" type="body"/>
          </p:nvPr>
        </p:nvSpPr>
        <p:spPr>
          <a:xfrm>
            <a:off x="262463" y="1750000"/>
            <a:ext cx="11384894" cy="807720"/>
          </a:xfrm>
          <a:prstGeom prst="rect">
            <a:avLst/>
          </a:prstGeom>
          <a:noFill/>
          <a:ln cap="flat" cmpd="sng" w="12700">
            <a:solidFill>
              <a:schemeClr val="dk1"/>
            </a:solidFill>
            <a:prstDash val="dot"/>
            <a:round/>
            <a:headEnd len="sm" w="sm" type="none"/>
            <a:tailEnd len="sm" w="sm" type="none"/>
          </a:ln>
        </p:spPr>
        <p:txBody>
          <a:bodyPr anchorCtr="0" anchor="b" bIns="45700" lIns="91425" spcFirstLastPara="1" rIns="91425" wrap="square" tIns="45700">
            <a:normAutofit/>
          </a:bodyPr>
          <a:lstStyle>
            <a:lvl1pPr indent="-228600" lvl="0" marL="457200" algn="l">
              <a:lnSpc>
                <a:spcPct val="90000"/>
              </a:lnSpc>
              <a:spcBef>
                <a:spcPts val="0"/>
              </a:spcBef>
              <a:spcAft>
                <a:spcPts val="0"/>
              </a:spcAft>
              <a:buSzPts val="2000"/>
              <a:buNone/>
              <a:defRPr b="1" sz="2000">
                <a:solidFill>
                  <a:srgbClr val="595959"/>
                </a:solidFill>
              </a:defRPr>
            </a:lvl1pPr>
            <a:lvl2pPr indent="-228600" lvl="1" marL="914400" algn="l">
              <a:lnSpc>
                <a:spcPct val="90000"/>
              </a:lnSpc>
              <a:spcBef>
                <a:spcPts val="250"/>
              </a:spcBef>
              <a:spcAft>
                <a:spcPts val="0"/>
              </a:spcAft>
              <a:buSzPts val="2000"/>
              <a:buNone/>
              <a:defRPr b="1" sz="2000"/>
            </a:lvl2pPr>
            <a:lvl3pPr indent="-228600" lvl="2" marL="1371600" algn="l">
              <a:lnSpc>
                <a:spcPct val="90000"/>
              </a:lnSpc>
              <a:spcBef>
                <a:spcPts val="250"/>
              </a:spcBef>
              <a:spcAft>
                <a:spcPts val="0"/>
              </a:spcAft>
              <a:buSzPts val="1800"/>
              <a:buNone/>
              <a:defRPr b="1" sz="1800"/>
            </a:lvl3pPr>
            <a:lvl4pPr indent="-228600" lvl="3" marL="1828800" algn="l">
              <a:lnSpc>
                <a:spcPct val="90000"/>
              </a:lnSpc>
              <a:spcBef>
                <a:spcPts val="250"/>
              </a:spcBef>
              <a:spcAft>
                <a:spcPts val="0"/>
              </a:spcAft>
              <a:buSzPts val="1600"/>
              <a:buNone/>
              <a:defRPr b="1" sz="1600"/>
            </a:lvl4pPr>
            <a:lvl5pPr indent="-228600" lvl="4" marL="2286000" algn="l">
              <a:lnSpc>
                <a:spcPct val="90000"/>
              </a:lnSpc>
              <a:spcBef>
                <a:spcPts val="250"/>
              </a:spcBef>
              <a:spcAft>
                <a:spcPts val="0"/>
              </a:spcAft>
              <a:buSzPts val="1600"/>
              <a:buNone/>
              <a:defRPr b="1" sz="1600"/>
            </a:lvl5pPr>
            <a:lvl6pPr indent="-228600" lvl="5" marL="2743200" algn="l">
              <a:lnSpc>
                <a:spcPct val="90000"/>
              </a:lnSpc>
              <a:spcBef>
                <a:spcPts val="250"/>
              </a:spcBef>
              <a:spcAft>
                <a:spcPts val="0"/>
              </a:spcAft>
              <a:buSzPts val="1600"/>
              <a:buNone/>
              <a:defRPr b="1" sz="1600"/>
            </a:lvl6pPr>
            <a:lvl7pPr indent="-228600" lvl="6" marL="3200400" algn="l">
              <a:lnSpc>
                <a:spcPct val="90000"/>
              </a:lnSpc>
              <a:spcBef>
                <a:spcPts val="250"/>
              </a:spcBef>
              <a:spcAft>
                <a:spcPts val="0"/>
              </a:spcAft>
              <a:buSzPts val="1600"/>
              <a:buNone/>
              <a:defRPr b="1" sz="1600"/>
            </a:lvl7pPr>
            <a:lvl8pPr indent="-228600" lvl="7" marL="3657600" algn="l">
              <a:lnSpc>
                <a:spcPct val="90000"/>
              </a:lnSpc>
              <a:spcBef>
                <a:spcPts val="250"/>
              </a:spcBef>
              <a:spcAft>
                <a:spcPts val="0"/>
              </a:spcAft>
              <a:buSzPts val="1600"/>
              <a:buNone/>
              <a:defRPr b="1" sz="1600"/>
            </a:lvl8pPr>
            <a:lvl9pPr indent="-228600" lvl="8" marL="4114800" algn="l">
              <a:lnSpc>
                <a:spcPct val="90000"/>
              </a:lnSpc>
              <a:spcBef>
                <a:spcPts val="250"/>
              </a:spcBef>
              <a:spcAft>
                <a:spcPts val="250"/>
              </a:spcAft>
              <a:buSzPts val="1600"/>
              <a:buNone/>
              <a:defRPr b="1" sz="1600"/>
            </a:lvl9pPr>
          </a:lstStyle>
          <a:p/>
        </p:txBody>
      </p:sp>
      <p:sp>
        <p:nvSpPr>
          <p:cNvPr id="86" name="Google Shape;86;p21"/>
          <p:cNvSpPr txBox="1"/>
          <p:nvPr>
            <p:ph idx="2" type="body"/>
          </p:nvPr>
        </p:nvSpPr>
        <p:spPr>
          <a:xfrm>
            <a:off x="262464" y="2817976"/>
            <a:ext cx="11384893" cy="3720936"/>
          </a:xfrm>
          <a:prstGeom prst="rect">
            <a:avLst/>
          </a:prstGeom>
          <a:noFill/>
          <a:ln cap="flat" cmpd="sng" w="12700">
            <a:solidFill>
              <a:schemeClr val="dk1"/>
            </a:solidFill>
            <a:prstDash val="dot"/>
            <a:round/>
            <a:headEnd len="sm" w="sm" type="none"/>
            <a:tailEnd len="sm" w="sm" type="none"/>
          </a:ln>
        </p:spPr>
        <p:txBody>
          <a:bodyPr anchorCtr="0" anchor="ctr" bIns="45700" lIns="91425" spcFirstLastPara="1" rIns="91425" wrap="square" tIns="45700">
            <a:normAutofit/>
          </a:bodyPr>
          <a:lstStyle>
            <a:lvl1pPr indent="-342900" lvl="0" marL="457200" algn="l">
              <a:lnSpc>
                <a:spcPct val="90000"/>
              </a:lnSpc>
              <a:spcBef>
                <a:spcPts val="1200"/>
              </a:spcBef>
              <a:spcAft>
                <a:spcPts val="0"/>
              </a:spcAft>
              <a:buSzPts val="1800"/>
              <a:buChar char="●"/>
              <a:defRPr sz="1800"/>
            </a:lvl1pPr>
            <a:lvl2pPr indent="-342900" lvl="1" marL="914400" algn="l">
              <a:lnSpc>
                <a:spcPct val="90000"/>
              </a:lnSpc>
              <a:spcBef>
                <a:spcPts val="250"/>
              </a:spcBef>
              <a:spcAft>
                <a:spcPts val="0"/>
              </a:spcAft>
              <a:buSzPts val="1800"/>
              <a:buChar char="●"/>
              <a:defRPr sz="1800"/>
            </a:lvl2pPr>
            <a:lvl3pPr indent="-330200" lvl="2" marL="1371600" algn="l">
              <a:lnSpc>
                <a:spcPct val="90000"/>
              </a:lnSpc>
              <a:spcBef>
                <a:spcPts val="250"/>
              </a:spcBef>
              <a:spcAft>
                <a:spcPts val="0"/>
              </a:spcAft>
              <a:buSzPts val="1600"/>
              <a:buChar char="●"/>
              <a:defRPr sz="1600"/>
            </a:lvl3pPr>
            <a:lvl4pPr indent="-317500" lvl="3" marL="1828800" algn="l">
              <a:lnSpc>
                <a:spcPct val="90000"/>
              </a:lnSpc>
              <a:spcBef>
                <a:spcPts val="250"/>
              </a:spcBef>
              <a:spcAft>
                <a:spcPts val="0"/>
              </a:spcAft>
              <a:buSzPts val="1400"/>
              <a:buChar char="●"/>
              <a:defRPr sz="1400"/>
            </a:lvl4pPr>
            <a:lvl5pPr indent="-317500" lvl="4" marL="2286000" algn="l">
              <a:lnSpc>
                <a:spcPct val="90000"/>
              </a:lnSpc>
              <a:spcBef>
                <a:spcPts val="250"/>
              </a:spcBef>
              <a:spcAft>
                <a:spcPts val="0"/>
              </a:spcAft>
              <a:buSzPts val="1400"/>
              <a:buChar char="●"/>
              <a:defRPr sz="1400"/>
            </a:lvl5pPr>
            <a:lvl6pPr indent="-317500" lvl="5" marL="2743200" algn="l">
              <a:lnSpc>
                <a:spcPct val="90000"/>
              </a:lnSpc>
              <a:spcBef>
                <a:spcPts val="250"/>
              </a:spcBef>
              <a:spcAft>
                <a:spcPts val="0"/>
              </a:spcAft>
              <a:buSzPts val="1400"/>
              <a:buChar char="●"/>
              <a:defRPr sz="1400"/>
            </a:lvl6pPr>
            <a:lvl7pPr indent="-317500" lvl="6" marL="3200400" algn="l">
              <a:lnSpc>
                <a:spcPct val="90000"/>
              </a:lnSpc>
              <a:spcBef>
                <a:spcPts val="250"/>
              </a:spcBef>
              <a:spcAft>
                <a:spcPts val="0"/>
              </a:spcAft>
              <a:buSzPts val="1400"/>
              <a:buChar char="●"/>
              <a:defRPr sz="1400"/>
            </a:lvl7pPr>
            <a:lvl8pPr indent="-317500" lvl="7" marL="3657600" algn="l">
              <a:lnSpc>
                <a:spcPct val="90000"/>
              </a:lnSpc>
              <a:spcBef>
                <a:spcPts val="250"/>
              </a:spcBef>
              <a:spcAft>
                <a:spcPts val="0"/>
              </a:spcAft>
              <a:buSzPts val="1400"/>
              <a:buChar char="●"/>
              <a:defRPr sz="1400"/>
            </a:lvl8pPr>
            <a:lvl9pPr indent="-317500" lvl="8" marL="4114800" algn="l">
              <a:lnSpc>
                <a:spcPct val="90000"/>
              </a:lnSpc>
              <a:spcBef>
                <a:spcPts val="250"/>
              </a:spcBef>
              <a:spcAft>
                <a:spcPts val="250"/>
              </a:spcAft>
              <a:buSzPts val="1400"/>
              <a:buChar char="●"/>
              <a:defRPr sz="1400"/>
            </a:lvl9pPr>
          </a:lstStyle>
          <a:p/>
        </p:txBody>
      </p:sp>
      <p:sp>
        <p:nvSpPr>
          <p:cNvPr id="87" name="Google Shape;87;p21"/>
          <p:cNvSpPr txBox="1"/>
          <p:nvPr>
            <p:ph idx="3" type="body"/>
          </p:nvPr>
        </p:nvSpPr>
        <p:spPr>
          <a:xfrm>
            <a:off x="3402767" y="207481"/>
            <a:ext cx="7095475" cy="979487"/>
          </a:xfrm>
          <a:prstGeom prst="rect">
            <a:avLst/>
          </a:prstGeom>
          <a:noFill/>
          <a:ln>
            <a:noFill/>
          </a:ln>
        </p:spPr>
        <p:txBody>
          <a:bodyPr anchorCtr="0" anchor="ctr" bIns="45700" lIns="91425" spcFirstLastPara="1" rIns="91425" wrap="square" tIns="45700">
            <a:normAutofit/>
          </a:bodyPr>
          <a:lstStyle>
            <a:lvl1pPr indent="-228600" lvl="0" marL="457200" marR="0" algn="l">
              <a:lnSpc>
                <a:spcPct val="90000"/>
              </a:lnSpc>
              <a:spcBef>
                <a:spcPts val="1200"/>
              </a:spcBef>
              <a:spcAft>
                <a:spcPts val="0"/>
              </a:spcAft>
              <a:buClr>
                <a:schemeClr val="accent1"/>
              </a:buClr>
              <a:buSzPts val="3600"/>
              <a:buFont typeface="Noto Sans Symbols"/>
              <a:buNone/>
              <a:defRPr sz="3600">
                <a:solidFill>
                  <a:schemeClr val="lt1"/>
                </a:solidFill>
              </a:defRPr>
            </a:lvl1pPr>
            <a:lvl2pPr indent="-342900" lvl="1" marL="914400" algn="l">
              <a:lnSpc>
                <a:spcPct val="90000"/>
              </a:lnSpc>
              <a:spcBef>
                <a:spcPts val="250"/>
              </a:spcBef>
              <a:spcAft>
                <a:spcPts val="0"/>
              </a:spcAft>
              <a:buSzPts val="1800"/>
              <a:buChar char="●"/>
              <a:defRPr/>
            </a:lvl2pPr>
            <a:lvl3pPr indent="-342900" lvl="2" marL="1371600" algn="l">
              <a:lnSpc>
                <a:spcPct val="90000"/>
              </a:lnSpc>
              <a:spcBef>
                <a:spcPts val="250"/>
              </a:spcBef>
              <a:spcAft>
                <a:spcPts val="0"/>
              </a:spcAft>
              <a:buSzPts val="1800"/>
              <a:buChar char="●"/>
              <a:defRPr/>
            </a:lvl3pPr>
            <a:lvl4pPr indent="-342900" lvl="3" marL="1828800" algn="l">
              <a:lnSpc>
                <a:spcPct val="90000"/>
              </a:lnSpc>
              <a:spcBef>
                <a:spcPts val="250"/>
              </a:spcBef>
              <a:spcAft>
                <a:spcPts val="0"/>
              </a:spcAft>
              <a:buSzPts val="1800"/>
              <a:buChar char="●"/>
              <a:defRPr/>
            </a:lvl4pPr>
            <a:lvl5pPr indent="-342900" lvl="4" marL="2286000" algn="l">
              <a:lnSpc>
                <a:spcPct val="90000"/>
              </a:lnSpc>
              <a:spcBef>
                <a:spcPts val="250"/>
              </a:spcBef>
              <a:spcAft>
                <a:spcPts val="0"/>
              </a:spcAft>
              <a:buSzPts val="1800"/>
              <a:buChar char="●"/>
              <a:defRPr/>
            </a:lvl5pPr>
            <a:lvl6pPr indent="-342900" lvl="5" marL="2743200" algn="l">
              <a:lnSpc>
                <a:spcPct val="90000"/>
              </a:lnSpc>
              <a:spcBef>
                <a:spcPts val="250"/>
              </a:spcBef>
              <a:spcAft>
                <a:spcPts val="0"/>
              </a:spcAft>
              <a:buSzPts val="1800"/>
              <a:buChar char="●"/>
              <a:defRPr/>
            </a:lvl6pPr>
            <a:lvl7pPr indent="-342900" lvl="6" marL="3200400" algn="l">
              <a:lnSpc>
                <a:spcPct val="90000"/>
              </a:lnSpc>
              <a:spcBef>
                <a:spcPts val="250"/>
              </a:spcBef>
              <a:spcAft>
                <a:spcPts val="0"/>
              </a:spcAft>
              <a:buSzPts val="1800"/>
              <a:buChar char="●"/>
              <a:defRPr/>
            </a:lvl7pPr>
            <a:lvl8pPr indent="-342900" lvl="7" marL="3657600" algn="l">
              <a:lnSpc>
                <a:spcPct val="90000"/>
              </a:lnSpc>
              <a:spcBef>
                <a:spcPts val="250"/>
              </a:spcBef>
              <a:spcAft>
                <a:spcPts val="0"/>
              </a:spcAft>
              <a:buSzPts val="1800"/>
              <a:buChar char="●"/>
              <a:defRPr/>
            </a:lvl8pPr>
            <a:lvl9pPr indent="-342900" lvl="8" marL="4114800" algn="l">
              <a:lnSpc>
                <a:spcPct val="90000"/>
              </a:lnSpc>
              <a:spcBef>
                <a:spcPts val="250"/>
              </a:spcBef>
              <a:spcAft>
                <a:spcPts val="250"/>
              </a:spcAft>
              <a:buSzPts val="1800"/>
              <a:buChar char="●"/>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bg>
      <p:bgPr>
        <a:solidFill>
          <a:schemeClr val="accent2"/>
        </a:solidFill>
      </p:bgPr>
    </p:bg>
    <p:spTree>
      <p:nvGrpSpPr>
        <p:cNvPr id="88" name="Shape 88"/>
        <p:cNvGrpSpPr/>
        <p:nvPr/>
      </p:nvGrpSpPr>
      <p:grpSpPr>
        <a:xfrm>
          <a:off x="0" y="0"/>
          <a:ext cx="0" cy="0"/>
          <a:chOff x="0" y="0"/>
          <a:chExt cx="0" cy="0"/>
        </a:xfrm>
      </p:grpSpPr>
      <p:pic>
        <p:nvPicPr>
          <p:cNvPr id="89" name="Google Shape;89;p20"/>
          <p:cNvPicPr preferRelativeResize="0"/>
          <p:nvPr/>
        </p:nvPicPr>
        <p:blipFill rotWithShape="1">
          <a:blip r:embed="rId2">
            <a:alphaModFix/>
          </a:blip>
          <a:srcRect b="0" l="39835" r="0" t="0"/>
          <a:stretch/>
        </p:blipFill>
        <p:spPr>
          <a:xfrm>
            <a:off x="8512175" y="6067425"/>
            <a:ext cx="3525838" cy="731838"/>
          </a:xfrm>
          <a:prstGeom prst="rect">
            <a:avLst/>
          </a:prstGeom>
          <a:noFill/>
          <a:ln>
            <a:noFill/>
          </a:ln>
        </p:spPr>
      </p:pic>
      <p:sp>
        <p:nvSpPr>
          <p:cNvPr id="90" name="Google Shape;90;p20"/>
          <p:cNvSpPr txBox="1"/>
          <p:nvPr>
            <p:ph type="title"/>
          </p:nvPr>
        </p:nvSpPr>
        <p:spPr>
          <a:xfrm>
            <a:off x="3867912" y="1298448"/>
            <a:ext cx="7315200" cy="3255264"/>
          </a:xfrm>
          <a:prstGeom prst="rect">
            <a:avLst/>
          </a:prstGeom>
          <a:noFill/>
          <a:ln>
            <a:noFill/>
          </a:ln>
        </p:spPr>
        <p:txBody>
          <a:bodyPr anchorCtr="0" anchor="b" bIns="45700" lIns="91425" spcFirstLastPara="1" rIns="91425" wrap="square" tIns="45700">
            <a:normAutofit/>
          </a:bodyPr>
          <a:lstStyle>
            <a:lvl1pPr lvl="0" marR="0" rtl="0" algn="l">
              <a:lnSpc>
                <a:spcPct val="90000"/>
              </a:lnSpc>
              <a:spcBef>
                <a:spcPts val="0"/>
              </a:spcBef>
              <a:spcAft>
                <a:spcPts val="0"/>
              </a:spcAft>
              <a:buClr>
                <a:srgbClr val="000000"/>
              </a:buClr>
              <a:buSzPts val="1400"/>
              <a:buFont typeface="Arial"/>
              <a:buNone/>
              <a:defRPr b="0" i="0" sz="5900" u="none" cap="none" strike="noStrike">
                <a:solidFill>
                  <a:schemeClr val="lt1"/>
                </a:solidFill>
                <a:latin typeface="Corbel"/>
                <a:ea typeface="Corbel"/>
                <a:cs typeface="Corbel"/>
                <a:sym typeface="Corbel"/>
              </a:defRPr>
            </a:lvl1pPr>
            <a:lvl2pPr lvl="1"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2pPr>
            <a:lvl3pPr lvl="2"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3pPr>
            <a:lvl4pPr lvl="3"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4pPr>
            <a:lvl5pPr lvl="4"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5pPr>
            <a:lvl6pPr lvl="5"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6pPr>
            <a:lvl7pPr lvl="6"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7pPr>
            <a:lvl8pPr lvl="7"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8pPr>
            <a:lvl9pPr lvl="8"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9pPr>
          </a:lstStyle>
          <a:p/>
        </p:txBody>
      </p:sp>
      <p:sp>
        <p:nvSpPr>
          <p:cNvPr id="91" name="Google Shape;91;p20"/>
          <p:cNvSpPr txBox="1"/>
          <p:nvPr>
            <p:ph idx="1" type="body"/>
          </p:nvPr>
        </p:nvSpPr>
        <p:spPr>
          <a:xfrm>
            <a:off x="3886200" y="4672584"/>
            <a:ext cx="7315200" cy="91440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200"/>
              </a:spcBef>
              <a:spcAft>
                <a:spcPts val="0"/>
              </a:spcAft>
              <a:buSzPts val="2200"/>
              <a:buNone/>
              <a:defRPr sz="2200" cap="none">
                <a:solidFill>
                  <a:schemeClr val="lt1"/>
                </a:solidFill>
              </a:defRPr>
            </a:lvl1pPr>
            <a:lvl2pPr indent="-228600" lvl="1" marL="914400" algn="l">
              <a:lnSpc>
                <a:spcPct val="90000"/>
              </a:lnSpc>
              <a:spcBef>
                <a:spcPts val="250"/>
              </a:spcBef>
              <a:spcAft>
                <a:spcPts val="0"/>
              </a:spcAft>
              <a:buSzPts val="1800"/>
              <a:buNone/>
              <a:defRPr sz="1800">
                <a:solidFill>
                  <a:srgbClr val="888888"/>
                </a:solidFill>
              </a:defRPr>
            </a:lvl2pPr>
            <a:lvl3pPr indent="-228600" lvl="2" marL="1371600" algn="l">
              <a:lnSpc>
                <a:spcPct val="90000"/>
              </a:lnSpc>
              <a:spcBef>
                <a:spcPts val="250"/>
              </a:spcBef>
              <a:spcAft>
                <a:spcPts val="0"/>
              </a:spcAft>
              <a:buSzPts val="1600"/>
              <a:buNone/>
              <a:defRPr sz="1600">
                <a:solidFill>
                  <a:srgbClr val="888888"/>
                </a:solidFill>
              </a:defRPr>
            </a:lvl3pPr>
            <a:lvl4pPr indent="-228600" lvl="3" marL="1828800" algn="l">
              <a:lnSpc>
                <a:spcPct val="90000"/>
              </a:lnSpc>
              <a:spcBef>
                <a:spcPts val="250"/>
              </a:spcBef>
              <a:spcAft>
                <a:spcPts val="0"/>
              </a:spcAft>
              <a:buSzPts val="1400"/>
              <a:buNone/>
              <a:defRPr sz="1400">
                <a:solidFill>
                  <a:srgbClr val="888888"/>
                </a:solidFill>
              </a:defRPr>
            </a:lvl4pPr>
            <a:lvl5pPr indent="-228600" lvl="4" marL="2286000" algn="l">
              <a:lnSpc>
                <a:spcPct val="90000"/>
              </a:lnSpc>
              <a:spcBef>
                <a:spcPts val="250"/>
              </a:spcBef>
              <a:spcAft>
                <a:spcPts val="0"/>
              </a:spcAft>
              <a:buSzPts val="1400"/>
              <a:buNone/>
              <a:defRPr sz="1400">
                <a:solidFill>
                  <a:srgbClr val="888888"/>
                </a:solidFill>
              </a:defRPr>
            </a:lvl5pPr>
            <a:lvl6pPr indent="-228600" lvl="5" marL="2743200" algn="l">
              <a:lnSpc>
                <a:spcPct val="90000"/>
              </a:lnSpc>
              <a:spcBef>
                <a:spcPts val="250"/>
              </a:spcBef>
              <a:spcAft>
                <a:spcPts val="0"/>
              </a:spcAft>
              <a:buSzPts val="1400"/>
              <a:buNone/>
              <a:defRPr sz="1400">
                <a:solidFill>
                  <a:srgbClr val="888888"/>
                </a:solidFill>
              </a:defRPr>
            </a:lvl6pPr>
            <a:lvl7pPr indent="-228600" lvl="6" marL="3200400" algn="l">
              <a:lnSpc>
                <a:spcPct val="90000"/>
              </a:lnSpc>
              <a:spcBef>
                <a:spcPts val="250"/>
              </a:spcBef>
              <a:spcAft>
                <a:spcPts val="0"/>
              </a:spcAft>
              <a:buSzPts val="1400"/>
              <a:buNone/>
              <a:defRPr sz="1400">
                <a:solidFill>
                  <a:srgbClr val="888888"/>
                </a:solidFill>
              </a:defRPr>
            </a:lvl7pPr>
            <a:lvl8pPr indent="-228600" lvl="7" marL="3657600" algn="l">
              <a:lnSpc>
                <a:spcPct val="90000"/>
              </a:lnSpc>
              <a:spcBef>
                <a:spcPts val="250"/>
              </a:spcBef>
              <a:spcAft>
                <a:spcPts val="0"/>
              </a:spcAft>
              <a:buSzPts val="1400"/>
              <a:buNone/>
              <a:defRPr sz="1400">
                <a:solidFill>
                  <a:srgbClr val="888888"/>
                </a:solidFill>
              </a:defRPr>
            </a:lvl8pPr>
            <a:lvl9pPr indent="-228600" lvl="8" marL="4114800" algn="l">
              <a:lnSpc>
                <a:spcPct val="90000"/>
              </a:lnSpc>
              <a:spcBef>
                <a:spcPts val="250"/>
              </a:spcBef>
              <a:spcAft>
                <a:spcPts val="250"/>
              </a:spcAft>
              <a:buSzPts val="1400"/>
              <a:buNone/>
              <a:defRPr sz="1400">
                <a:solidFill>
                  <a:srgbClr val="888888"/>
                </a:solidFill>
              </a:defRPr>
            </a:lvl9pPr>
          </a:lstStyle>
          <a:p/>
        </p:txBody>
      </p:sp>
      <p:sp>
        <p:nvSpPr>
          <p:cNvPr id="92" name="Google Shape;92;p20"/>
          <p:cNvSpPr txBox="1"/>
          <p:nvPr>
            <p:ph idx="10" type="dt"/>
          </p:nvPr>
        </p:nvSpPr>
        <p:spPr>
          <a:xfrm>
            <a:off x="261938"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3" name="Google Shape;93;p20"/>
          <p:cNvSpPr txBox="1"/>
          <p:nvPr>
            <p:ph idx="11" type="ftr"/>
          </p:nvPr>
        </p:nvSpPr>
        <p:spPr>
          <a:xfrm>
            <a:off x="3868738" y="6356350"/>
            <a:ext cx="591185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4" name="Google Shape;94;p20"/>
          <p:cNvSpPr txBox="1"/>
          <p:nvPr>
            <p:ph idx="12" type="sldNum"/>
          </p:nvPr>
        </p:nvSpPr>
        <p:spPr>
          <a:xfrm>
            <a:off x="10634663" y="6356350"/>
            <a:ext cx="153035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1pPr>
            <a:lvl2pPr indent="0" lvl="1"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2pPr>
            <a:lvl3pPr indent="0" lvl="2"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3pPr>
            <a:lvl4pPr indent="0" lvl="3"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4pPr>
            <a:lvl5pPr indent="0" lvl="4"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5pPr>
            <a:lvl6pPr indent="0" lvl="5"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6pPr>
            <a:lvl7pPr indent="0" lvl="6"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7pPr>
            <a:lvl8pPr indent="0" lvl="7"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8pPr>
            <a:lvl9pPr indent="0" lvl="8"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showMasterSp="0">
  <p:cSld name="Title Slide">
    <p:spTree>
      <p:nvGrpSpPr>
        <p:cNvPr id="95" name="Shape 95"/>
        <p:cNvGrpSpPr/>
        <p:nvPr/>
      </p:nvGrpSpPr>
      <p:grpSpPr>
        <a:xfrm>
          <a:off x="0" y="0"/>
          <a:ext cx="0" cy="0"/>
          <a:chOff x="0" y="0"/>
          <a:chExt cx="0" cy="0"/>
        </a:xfrm>
      </p:grpSpPr>
      <p:sp>
        <p:nvSpPr>
          <p:cNvPr id="96" name="Google Shape;96;p22"/>
          <p:cNvSpPr/>
          <p:nvPr/>
        </p:nvSpPr>
        <p:spPr>
          <a:xfrm>
            <a:off x="-17463" y="0"/>
            <a:ext cx="3886201" cy="6862763"/>
          </a:xfrm>
          <a:prstGeom prst="rect">
            <a:avLst/>
          </a:prstGeom>
          <a:solidFill>
            <a:srgbClr val="EE8D3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orbel"/>
              <a:ea typeface="Corbel"/>
              <a:cs typeface="Corbel"/>
              <a:sym typeface="Corbel"/>
            </a:endParaRPr>
          </a:p>
        </p:txBody>
      </p:sp>
      <p:pic>
        <p:nvPicPr>
          <p:cNvPr id="97" name="Google Shape;97;p22"/>
          <p:cNvPicPr preferRelativeResize="0"/>
          <p:nvPr/>
        </p:nvPicPr>
        <p:blipFill rotWithShape="1">
          <a:blip r:embed="rId2">
            <a:alphaModFix/>
          </a:blip>
          <a:srcRect b="0" l="0" r="0" t="0"/>
          <a:stretch/>
        </p:blipFill>
        <p:spPr>
          <a:xfrm>
            <a:off x="5600700" y="2524125"/>
            <a:ext cx="5543550" cy="1819275"/>
          </a:xfrm>
          <a:prstGeom prst="rect">
            <a:avLst/>
          </a:prstGeom>
          <a:noFill/>
          <a:ln>
            <a:noFill/>
          </a:ln>
        </p:spPr>
      </p:pic>
      <p:sp>
        <p:nvSpPr>
          <p:cNvPr id="98" name="Google Shape;98;p22"/>
          <p:cNvSpPr txBox="1"/>
          <p:nvPr/>
        </p:nvSpPr>
        <p:spPr>
          <a:xfrm>
            <a:off x="10761663" y="5205413"/>
            <a:ext cx="184150" cy="3683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orbel"/>
              <a:ea typeface="Corbel"/>
              <a:cs typeface="Corbel"/>
              <a:sym typeface="Corbel"/>
            </a:endParaRPr>
          </a:p>
        </p:txBody>
      </p:sp>
      <p:pic>
        <p:nvPicPr>
          <p:cNvPr id="99" name="Google Shape;99;p22"/>
          <p:cNvPicPr preferRelativeResize="0"/>
          <p:nvPr/>
        </p:nvPicPr>
        <p:blipFill rotWithShape="1">
          <a:blip r:embed="rId3">
            <a:alphaModFix/>
          </a:blip>
          <a:srcRect b="0" l="39835" r="0" t="0"/>
          <a:stretch/>
        </p:blipFill>
        <p:spPr>
          <a:xfrm>
            <a:off x="8512175" y="6067425"/>
            <a:ext cx="3525838" cy="731838"/>
          </a:xfrm>
          <a:prstGeom prst="rect">
            <a:avLst/>
          </a:prstGeom>
          <a:noFill/>
          <a:ln>
            <a:noFill/>
          </a:ln>
        </p:spPr>
      </p:pic>
      <p:sp>
        <p:nvSpPr>
          <p:cNvPr id="100" name="Google Shape;100;p22"/>
          <p:cNvSpPr txBox="1"/>
          <p:nvPr>
            <p:ph idx="1" type="body"/>
          </p:nvPr>
        </p:nvSpPr>
        <p:spPr>
          <a:xfrm>
            <a:off x="5600946" y="4572000"/>
            <a:ext cx="5543304" cy="655638"/>
          </a:xfrm>
          <a:prstGeom prst="rect">
            <a:avLst/>
          </a:prstGeom>
          <a:noFill/>
          <a:ln>
            <a:noFill/>
          </a:ln>
        </p:spPr>
        <p:txBody>
          <a:bodyPr anchorCtr="0" anchor="t" bIns="45700" lIns="91425" spcFirstLastPara="1" rIns="91425" wrap="square" tIns="45700">
            <a:noAutofit/>
          </a:bodyPr>
          <a:lstStyle>
            <a:lvl1pPr indent="-228600" lvl="0" marL="457200" marR="0" algn="r">
              <a:lnSpc>
                <a:spcPct val="90000"/>
              </a:lnSpc>
              <a:spcBef>
                <a:spcPts val="1200"/>
              </a:spcBef>
              <a:spcAft>
                <a:spcPts val="0"/>
              </a:spcAft>
              <a:buClr>
                <a:schemeClr val="accent1"/>
              </a:buClr>
              <a:buSzPts val="2000"/>
              <a:buFont typeface="Corbel"/>
              <a:buNone/>
              <a:defRPr>
                <a:solidFill>
                  <a:srgbClr val="595959"/>
                </a:solidFill>
              </a:defRPr>
            </a:lvl1pPr>
            <a:lvl2pPr indent="-342900" lvl="1" marL="914400" algn="l">
              <a:lnSpc>
                <a:spcPct val="90000"/>
              </a:lnSpc>
              <a:spcBef>
                <a:spcPts val="250"/>
              </a:spcBef>
              <a:spcAft>
                <a:spcPts val="0"/>
              </a:spcAft>
              <a:buSzPts val="1800"/>
              <a:buChar char="●"/>
              <a:defRPr/>
            </a:lvl2pPr>
            <a:lvl3pPr indent="-342900" lvl="2" marL="1371600" algn="l">
              <a:lnSpc>
                <a:spcPct val="90000"/>
              </a:lnSpc>
              <a:spcBef>
                <a:spcPts val="250"/>
              </a:spcBef>
              <a:spcAft>
                <a:spcPts val="0"/>
              </a:spcAft>
              <a:buSzPts val="1800"/>
              <a:buChar char="●"/>
              <a:defRPr/>
            </a:lvl3pPr>
            <a:lvl4pPr indent="-342900" lvl="3" marL="1828800" algn="l">
              <a:lnSpc>
                <a:spcPct val="90000"/>
              </a:lnSpc>
              <a:spcBef>
                <a:spcPts val="250"/>
              </a:spcBef>
              <a:spcAft>
                <a:spcPts val="0"/>
              </a:spcAft>
              <a:buSzPts val="1800"/>
              <a:buChar char="●"/>
              <a:defRPr/>
            </a:lvl4pPr>
            <a:lvl5pPr indent="-342900" lvl="4" marL="2286000" algn="l">
              <a:lnSpc>
                <a:spcPct val="90000"/>
              </a:lnSpc>
              <a:spcBef>
                <a:spcPts val="250"/>
              </a:spcBef>
              <a:spcAft>
                <a:spcPts val="0"/>
              </a:spcAft>
              <a:buSzPts val="1800"/>
              <a:buChar char="●"/>
              <a:defRPr/>
            </a:lvl5pPr>
            <a:lvl6pPr indent="-342900" lvl="5" marL="2743200" algn="l">
              <a:lnSpc>
                <a:spcPct val="90000"/>
              </a:lnSpc>
              <a:spcBef>
                <a:spcPts val="250"/>
              </a:spcBef>
              <a:spcAft>
                <a:spcPts val="0"/>
              </a:spcAft>
              <a:buSzPts val="1800"/>
              <a:buChar char="●"/>
              <a:defRPr/>
            </a:lvl6pPr>
            <a:lvl7pPr indent="-342900" lvl="6" marL="3200400" algn="l">
              <a:lnSpc>
                <a:spcPct val="90000"/>
              </a:lnSpc>
              <a:spcBef>
                <a:spcPts val="250"/>
              </a:spcBef>
              <a:spcAft>
                <a:spcPts val="0"/>
              </a:spcAft>
              <a:buSzPts val="1800"/>
              <a:buChar char="●"/>
              <a:defRPr/>
            </a:lvl7pPr>
            <a:lvl8pPr indent="-342900" lvl="7" marL="3657600" algn="l">
              <a:lnSpc>
                <a:spcPct val="90000"/>
              </a:lnSpc>
              <a:spcBef>
                <a:spcPts val="250"/>
              </a:spcBef>
              <a:spcAft>
                <a:spcPts val="0"/>
              </a:spcAft>
              <a:buSzPts val="1800"/>
              <a:buChar char="●"/>
              <a:defRPr/>
            </a:lvl8pPr>
            <a:lvl9pPr indent="-342900" lvl="8" marL="4114800" algn="l">
              <a:lnSpc>
                <a:spcPct val="90000"/>
              </a:lnSpc>
              <a:spcBef>
                <a:spcPts val="250"/>
              </a:spcBef>
              <a:spcAft>
                <a:spcPts val="250"/>
              </a:spcAft>
              <a:buSzPts val="1800"/>
              <a:buChar char="●"/>
              <a:defRPr/>
            </a:lvl9pPr>
          </a:lstStyle>
          <a:p/>
        </p:txBody>
      </p:sp>
      <p:sp>
        <p:nvSpPr>
          <p:cNvPr id="101" name="Google Shape;101;p22"/>
          <p:cNvSpPr txBox="1"/>
          <p:nvPr>
            <p:ph idx="2" type="body"/>
          </p:nvPr>
        </p:nvSpPr>
        <p:spPr>
          <a:xfrm>
            <a:off x="5809088" y="2655426"/>
            <a:ext cx="5137427" cy="1505094"/>
          </a:xfrm>
          <a:prstGeom prst="rect">
            <a:avLst/>
          </a:prstGeom>
          <a:noFill/>
          <a:ln>
            <a:noFill/>
          </a:ln>
        </p:spPr>
        <p:txBody>
          <a:bodyPr anchorCtr="0" anchor="ctr" bIns="45700" lIns="91425" spcFirstLastPara="1" rIns="91425" wrap="square" tIns="45700">
            <a:normAutofit/>
          </a:bodyPr>
          <a:lstStyle>
            <a:lvl1pPr indent="-228600" lvl="0" marL="457200" algn="ctr">
              <a:lnSpc>
                <a:spcPct val="90000"/>
              </a:lnSpc>
              <a:spcBef>
                <a:spcPts val="1200"/>
              </a:spcBef>
              <a:spcAft>
                <a:spcPts val="0"/>
              </a:spcAft>
              <a:buSzPts val="3600"/>
              <a:buNone/>
              <a:defRPr sz="3600"/>
            </a:lvl1pPr>
            <a:lvl2pPr indent="-342900" lvl="1" marL="914400" algn="l">
              <a:lnSpc>
                <a:spcPct val="90000"/>
              </a:lnSpc>
              <a:spcBef>
                <a:spcPts val="250"/>
              </a:spcBef>
              <a:spcAft>
                <a:spcPts val="0"/>
              </a:spcAft>
              <a:buSzPts val="1800"/>
              <a:buChar char="●"/>
              <a:defRPr/>
            </a:lvl2pPr>
            <a:lvl3pPr indent="-342900" lvl="2" marL="1371600" algn="l">
              <a:lnSpc>
                <a:spcPct val="90000"/>
              </a:lnSpc>
              <a:spcBef>
                <a:spcPts val="250"/>
              </a:spcBef>
              <a:spcAft>
                <a:spcPts val="0"/>
              </a:spcAft>
              <a:buSzPts val="1800"/>
              <a:buChar char="●"/>
              <a:defRPr/>
            </a:lvl3pPr>
            <a:lvl4pPr indent="-342900" lvl="3" marL="1828800" algn="l">
              <a:lnSpc>
                <a:spcPct val="90000"/>
              </a:lnSpc>
              <a:spcBef>
                <a:spcPts val="250"/>
              </a:spcBef>
              <a:spcAft>
                <a:spcPts val="0"/>
              </a:spcAft>
              <a:buSzPts val="1800"/>
              <a:buChar char="●"/>
              <a:defRPr/>
            </a:lvl4pPr>
            <a:lvl5pPr indent="-342900" lvl="4" marL="2286000" algn="l">
              <a:lnSpc>
                <a:spcPct val="90000"/>
              </a:lnSpc>
              <a:spcBef>
                <a:spcPts val="250"/>
              </a:spcBef>
              <a:spcAft>
                <a:spcPts val="0"/>
              </a:spcAft>
              <a:buSzPts val="1800"/>
              <a:buChar char="●"/>
              <a:defRPr/>
            </a:lvl5pPr>
            <a:lvl6pPr indent="-342900" lvl="5" marL="2743200" algn="l">
              <a:lnSpc>
                <a:spcPct val="90000"/>
              </a:lnSpc>
              <a:spcBef>
                <a:spcPts val="250"/>
              </a:spcBef>
              <a:spcAft>
                <a:spcPts val="0"/>
              </a:spcAft>
              <a:buSzPts val="1800"/>
              <a:buChar char="●"/>
              <a:defRPr/>
            </a:lvl6pPr>
            <a:lvl7pPr indent="-342900" lvl="6" marL="3200400" algn="l">
              <a:lnSpc>
                <a:spcPct val="90000"/>
              </a:lnSpc>
              <a:spcBef>
                <a:spcPts val="250"/>
              </a:spcBef>
              <a:spcAft>
                <a:spcPts val="0"/>
              </a:spcAft>
              <a:buSzPts val="1800"/>
              <a:buChar char="●"/>
              <a:defRPr/>
            </a:lvl7pPr>
            <a:lvl8pPr indent="-342900" lvl="7" marL="3657600" algn="l">
              <a:lnSpc>
                <a:spcPct val="90000"/>
              </a:lnSpc>
              <a:spcBef>
                <a:spcPts val="250"/>
              </a:spcBef>
              <a:spcAft>
                <a:spcPts val="0"/>
              </a:spcAft>
              <a:buSzPts val="1800"/>
              <a:buChar char="●"/>
              <a:defRPr/>
            </a:lvl8pPr>
            <a:lvl9pPr indent="-342900" lvl="8" marL="4114800" algn="l">
              <a:lnSpc>
                <a:spcPct val="90000"/>
              </a:lnSpc>
              <a:spcBef>
                <a:spcPts val="250"/>
              </a:spcBef>
              <a:spcAft>
                <a:spcPts val="250"/>
              </a:spcAft>
              <a:buSzPts val="1800"/>
              <a:buChar char="●"/>
              <a:defRPr/>
            </a:lvl9pPr>
          </a:lstStyle>
          <a:p/>
        </p:txBody>
      </p:sp>
      <p:sp>
        <p:nvSpPr>
          <p:cNvPr id="102" name="Google Shape;102;p22"/>
          <p:cNvSpPr txBox="1"/>
          <p:nvPr>
            <p:ph idx="10" type="dt"/>
          </p:nvPr>
        </p:nvSpPr>
        <p:spPr>
          <a:xfrm>
            <a:off x="261938"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03" name="Google Shape;103;p22"/>
          <p:cNvSpPr txBox="1"/>
          <p:nvPr>
            <p:ph idx="11" type="ftr"/>
          </p:nvPr>
        </p:nvSpPr>
        <p:spPr>
          <a:xfrm>
            <a:off x="3868738" y="6356350"/>
            <a:ext cx="591185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solidFill>
                  <a:srgbClr val="80227B"/>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04" name="Google Shape;104;p22"/>
          <p:cNvSpPr txBox="1"/>
          <p:nvPr>
            <p:ph idx="12" type="sldNum"/>
          </p:nvPr>
        </p:nvSpPr>
        <p:spPr>
          <a:xfrm>
            <a:off x="10634663" y="6356350"/>
            <a:ext cx="153035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1pPr>
            <a:lvl2pPr indent="0" lvl="1"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2pPr>
            <a:lvl3pPr indent="0" lvl="2"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3pPr>
            <a:lvl4pPr indent="0" lvl="3"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4pPr>
            <a:lvl5pPr indent="0" lvl="4"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5pPr>
            <a:lvl6pPr indent="0" lvl="5"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6pPr>
            <a:lvl7pPr indent="0" lvl="6"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7pPr>
            <a:lvl8pPr indent="0" lvl="7"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8pPr>
            <a:lvl9pPr indent="0" lvl="8"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p:cSld name="Custom Layout">
    <p:spTree>
      <p:nvGrpSpPr>
        <p:cNvPr id="105" name="Shape 105"/>
        <p:cNvGrpSpPr/>
        <p:nvPr/>
      </p:nvGrpSpPr>
      <p:grpSpPr>
        <a:xfrm>
          <a:off x="0" y="0"/>
          <a:ext cx="0" cy="0"/>
          <a:chOff x="0" y="0"/>
          <a:chExt cx="0" cy="0"/>
        </a:xfrm>
      </p:grpSpPr>
      <p:sp>
        <p:nvSpPr>
          <p:cNvPr id="106" name="Google Shape;106;p23"/>
          <p:cNvSpPr txBox="1"/>
          <p:nvPr/>
        </p:nvSpPr>
        <p:spPr>
          <a:xfrm>
            <a:off x="5805488" y="3033713"/>
            <a:ext cx="7707312" cy="369887"/>
          </a:xfrm>
          <a:prstGeom prst="rect">
            <a:avLst/>
          </a:prstGeom>
          <a:noFill/>
          <a:ln>
            <a:noFill/>
          </a:ln>
        </p:spPr>
        <p:txBody>
          <a:bodyPr anchorCtr="0" anchor="t" bIns="45700" lIns="91425" spcFirstLastPara="1" rIns="91425" wrap="square" tIns="45700">
            <a:spAutoFit/>
          </a:bodyPr>
          <a:lstStyle/>
          <a:p>
            <a:pPr indent="-171450" lvl="0" marL="285750" marR="0" rtl="0" algn="l">
              <a:lnSpc>
                <a:spcPct val="100000"/>
              </a:lnSpc>
              <a:spcBef>
                <a:spcPts val="0"/>
              </a:spcBef>
              <a:spcAft>
                <a:spcPts val="0"/>
              </a:spcAft>
              <a:buClr>
                <a:schemeClr val="dk1"/>
              </a:buClr>
              <a:buSzPts val="1800"/>
              <a:buFont typeface="Corbel"/>
              <a:buNone/>
            </a:pPr>
            <a:r>
              <a:t/>
            </a:r>
            <a:endParaRPr b="0" i="0" sz="1800" u="none" cap="none" strike="noStrike">
              <a:solidFill>
                <a:schemeClr val="dk1"/>
              </a:solidFill>
              <a:latin typeface="Corbel"/>
              <a:ea typeface="Corbel"/>
              <a:cs typeface="Corbel"/>
              <a:sym typeface="Corbel"/>
            </a:endParaRPr>
          </a:p>
        </p:txBody>
      </p:sp>
      <p:pic>
        <p:nvPicPr>
          <p:cNvPr id="107" name="Google Shape;107;p23"/>
          <p:cNvPicPr preferRelativeResize="0"/>
          <p:nvPr/>
        </p:nvPicPr>
        <p:blipFill rotWithShape="1">
          <a:blip r:embed="rId2">
            <a:alphaModFix/>
          </a:blip>
          <a:srcRect b="0" l="0" r="0" t="0"/>
          <a:stretch/>
        </p:blipFill>
        <p:spPr>
          <a:xfrm>
            <a:off x="838200" y="1038225"/>
            <a:ext cx="6108700" cy="139700"/>
          </a:xfrm>
          <a:prstGeom prst="rect">
            <a:avLst/>
          </a:prstGeom>
          <a:noFill/>
          <a:ln>
            <a:noFill/>
          </a:ln>
        </p:spPr>
      </p:pic>
      <p:sp>
        <p:nvSpPr>
          <p:cNvPr id="108" name="Google Shape;108;p23"/>
          <p:cNvSpPr/>
          <p:nvPr/>
        </p:nvSpPr>
        <p:spPr>
          <a:xfrm>
            <a:off x="8408988" y="0"/>
            <a:ext cx="3783012" cy="6858000"/>
          </a:xfrm>
          <a:prstGeom prst="rect">
            <a:avLst/>
          </a:prstGeom>
          <a:solidFill>
            <a:srgbClr val="69A74D"/>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orbel"/>
              <a:ea typeface="Corbel"/>
              <a:cs typeface="Corbel"/>
              <a:sym typeface="Corbel"/>
            </a:endParaRPr>
          </a:p>
        </p:txBody>
      </p:sp>
      <p:pic>
        <p:nvPicPr>
          <p:cNvPr id="109" name="Google Shape;109;p23"/>
          <p:cNvPicPr preferRelativeResize="0"/>
          <p:nvPr/>
        </p:nvPicPr>
        <p:blipFill rotWithShape="1">
          <a:blip r:embed="rId3">
            <a:alphaModFix/>
          </a:blip>
          <a:srcRect b="0" l="39835" r="0" t="0"/>
          <a:stretch/>
        </p:blipFill>
        <p:spPr>
          <a:xfrm>
            <a:off x="8512175" y="6067425"/>
            <a:ext cx="3525838" cy="731838"/>
          </a:xfrm>
          <a:prstGeom prst="rect">
            <a:avLst/>
          </a:prstGeom>
          <a:noFill/>
          <a:ln>
            <a:noFill/>
          </a:ln>
        </p:spPr>
      </p:pic>
      <p:sp>
        <p:nvSpPr>
          <p:cNvPr id="110" name="Google Shape;110;p23"/>
          <p:cNvSpPr txBox="1"/>
          <p:nvPr>
            <p:ph type="title"/>
          </p:nvPr>
        </p:nvSpPr>
        <p:spPr>
          <a:xfrm>
            <a:off x="838200" y="365125"/>
            <a:ext cx="7292009" cy="629957"/>
          </a:xfrm>
          <a:prstGeom prst="rect">
            <a:avLst/>
          </a:prstGeom>
          <a:noFill/>
          <a:ln>
            <a:noFill/>
          </a:ln>
        </p:spPr>
        <p:txBody>
          <a:bodyPr anchorCtr="0" anchor="t" bIns="45700" lIns="91425" spcFirstLastPara="1" rIns="91425" wrap="square" tIns="45700">
            <a:noAutofit/>
          </a:bodyPr>
          <a:lstStyle>
            <a:lvl1pPr lvl="0" marR="0" rtl="0" algn="l">
              <a:lnSpc>
                <a:spcPct val="90000"/>
              </a:lnSpc>
              <a:spcBef>
                <a:spcPts val="0"/>
              </a:spcBef>
              <a:spcAft>
                <a:spcPts val="0"/>
              </a:spcAft>
              <a:buClr>
                <a:srgbClr val="000000"/>
              </a:buClr>
              <a:buSzPts val="1400"/>
              <a:buFont typeface="Arial"/>
              <a:buNone/>
              <a:defRPr b="0" i="0" sz="3600" u="none" cap="none" strike="noStrike">
                <a:solidFill>
                  <a:schemeClr val="dk1"/>
                </a:solidFill>
                <a:latin typeface="Corbel"/>
                <a:ea typeface="Corbel"/>
                <a:cs typeface="Corbel"/>
                <a:sym typeface="Corbel"/>
              </a:defRPr>
            </a:lvl1pPr>
            <a:lvl2pPr lvl="1"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2pPr>
            <a:lvl3pPr lvl="2"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3pPr>
            <a:lvl4pPr lvl="3"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4pPr>
            <a:lvl5pPr lvl="4"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5pPr>
            <a:lvl6pPr lvl="5"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6pPr>
            <a:lvl7pPr lvl="6"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7pPr>
            <a:lvl8pPr lvl="7"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8pPr>
            <a:lvl9pPr lvl="8"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9pPr>
          </a:lstStyle>
          <a:p/>
        </p:txBody>
      </p:sp>
      <p:sp>
        <p:nvSpPr>
          <p:cNvPr id="111" name="Google Shape;111;p23"/>
          <p:cNvSpPr txBox="1"/>
          <p:nvPr>
            <p:ph idx="1" type="body"/>
          </p:nvPr>
        </p:nvSpPr>
        <p:spPr>
          <a:xfrm>
            <a:off x="838199" y="2070100"/>
            <a:ext cx="7292010" cy="3416300"/>
          </a:xfrm>
          <a:prstGeom prst="rect">
            <a:avLst/>
          </a:prstGeom>
          <a:noFill/>
          <a:ln>
            <a:noFill/>
          </a:ln>
        </p:spPr>
        <p:txBody>
          <a:bodyPr anchorCtr="0" anchor="ctr" bIns="45700" lIns="91425" spcFirstLastPara="1" rIns="91425" wrap="square" tIns="45700">
            <a:noAutofit/>
          </a:bodyPr>
          <a:lstStyle>
            <a:lvl1pPr indent="-406400" lvl="0" marL="457200" algn="l">
              <a:lnSpc>
                <a:spcPct val="90000"/>
              </a:lnSpc>
              <a:spcBef>
                <a:spcPts val="1200"/>
              </a:spcBef>
              <a:spcAft>
                <a:spcPts val="0"/>
              </a:spcAft>
              <a:buSzPts val="2800"/>
              <a:buChar char="●"/>
              <a:defRPr sz="2800">
                <a:solidFill>
                  <a:schemeClr val="dk1"/>
                </a:solidFill>
              </a:defRPr>
            </a:lvl1pPr>
            <a:lvl2pPr indent="-342900" lvl="1" marL="914400" algn="l">
              <a:lnSpc>
                <a:spcPct val="90000"/>
              </a:lnSpc>
              <a:spcBef>
                <a:spcPts val="250"/>
              </a:spcBef>
              <a:spcAft>
                <a:spcPts val="0"/>
              </a:spcAft>
              <a:buSzPts val="1800"/>
              <a:buChar char="●"/>
              <a:defRPr/>
            </a:lvl2pPr>
            <a:lvl3pPr indent="-342900" lvl="2" marL="1371600" algn="l">
              <a:lnSpc>
                <a:spcPct val="90000"/>
              </a:lnSpc>
              <a:spcBef>
                <a:spcPts val="250"/>
              </a:spcBef>
              <a:spcAft>
                <a:spcPts val="0"/>
              </a:spcAft>
              <a:buSzPts val="1800"/>
              <a:buChar char="●"/>
              <a:defRPr/>
            </a:lvl3pPr>
            <a:lvl4pPr indent="-342900" lvl="3" marL="1828800" algn="l">
              <a:lnSpc>
                <a:spcPct val="90000"/>
              </a:lnSpc>
              <a:spcBef>
                <a:spcPts val="250"/>
              </a:spcBef>
              <a:spcAft>
                <a:spcPts val="0"/>
              </a:spcAft>
              <a:buSzPts val="1800"/>
              <a:buChar char="●"/>
              <a:defRPr/>
            </a:lvl4pPr>
            <a:lvl5pPr indent="-342900" lvl="4" marL="2286000" algn="l">
              <a:lnSpc>
                <a:spcPct val="90000"/>
              </a:lnSpc>
              <a:spcBef>
                <a:spcPts val="250"/>
              </a:spcBef>
              <a:spcAft>
                <a:spcPts val="0"/>
              </a:spcAft>
              <a:buSzPts val="1800"/>
              <a:buChar char="●"/>
              <a:defRPr/>
            </a:lvl5pPr>
            <a:lvl6pPr indent="-342900" lvl="5" marL="2743200" algn="l">
              <a:lnSpc>
                <a:spcPct val="90000"/>
              </a:lnSpc>
              <a:spcBef>
                <a:spcPts val="250"/>
              </a:spcBef>
              <a:spcAft>
                <a:spcPts val="0"/>
              </a:spcAft>
              <a:buSzPts val="1800"/>
              <a:buChar char="●"/>
              <a:defRPr/>
            </a:lvl6pPr>
            <a:lvl7pPr indent="-342900" lvl="6" marL="3200400" algn="l">
              <a:lnSpc>
                <a:spcPct val="90000"/>
              </a:lnSpc>
              <a:spcBef>
                <a:spcPts val="250"/>
              </a:spcBef>
              <a:spcAft>
                <a:spcPts val="0"/>
              </a:spcAft>
              <a:buSzPts val="1800"/>
              <a:buChar char="●"/>
              <a:defRPr/>
            </a:lvl7pPr>
            <a:lvl8pPr indent="-342900" lvl="7" marL="3657600" algn="l">
              <a:lnSpc>
                <a:spcPct val="90000"/>
              </a:lnSpc>
              <a:spcBef>
                <a:spcPts val="250"/>
              </a:spcBef>
              <a:spcAft>
                <a:spcPts val="0"/>
              </a:spcAft>
              <a:buSzPts val="1800"/>
              <a:buChar char="●"/>
              <a:defRPr/>
            </a:lvl8pPr>
            <a:lvl9pPr indent="-342900" lvl="8" marL="4114800" algn="l">
              <a:lnSpc>
                <a:spcPct val="90000"/>
              </a:lnSpc>
              <a:spcBef>
                <a:spcPts val="250"/>
              </a:spcBef>
              <a:spcAft>
                <a:spcPts val="250"/>
              </a:spcAft>
              <a:buSzPts val="1800"/>
              <a:buChar char="●"/>
              <a:defRPr/>
            </a:lvl9pPr>
          </a:lstStyle>
          <a:p/>
        </p:txBody>
      </p:sp>
      <p:sp>
        <p:nvSpPr>
          <p:cNvPr id="112" name="Google Shape;112;p23"/>
          <p:cNvSpPr txBox="1"/>
          <p:nvPr>
            <p:ph idx="11" type="ftr"/>
          </p:nvPr>
        </p:nvSpPr>
        <p:spPr>
          <a:xfrm>
            <a:off x="3868738" y="6356350"/>
            <a:ext cx="591185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13" name="Google Shape;113;p23"/>
          <p:cNvSpPr txBox="1"/>
          <p:nvPr>
            <p:ph idx="12" type="sldNum"/>
          </p:nvPr>
        </p:nvSpPr>
        <p:spPr>
          <a:xfrm>
            <a:off x="10634663" y="6356350"/>
            <a:ext cx="153035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1pPr>
            <a:lvl2pPr indent="0" lvl="1"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2pPr>
            <a:lvl3pPr indent="0" lvl="2"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3pPr>
            <a:lvl4pPr indent="0" lvl="3"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4pPr>
            <a:lvl5pPr indent="0" lvl="4"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5pPr>
            <a:lvl6pPr indent="0" lvl="5"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6pPr>
            <a:lvl7pPr indent="0" lvl="6"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7pPr>
            <a:lvl8pPr indent="0" lvl="7"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8pPr>
            <a:lvl9pPr indent="0" lvl="8"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9pPr>
          </a:lstStyle>
          <a:p>
            <a:pPr indent="0" lvl="0" marL="0" rtl="0" algn="r">
              <a:spcBef>
                <a:spcPts val="0"/>
              </a:spcBef>
              <a:spcAft>
                <a:spcPts val="0"/>
              </a:spcAft>
              <a:buNone/>
            </a:pPr>
            <a:fld id="{00000000-1234-1234-1234-123412341234}" type="slidenum">
              <a:rPr lang="es-ES"/>
              <a:t>‹#›</a:t>
            </a:fld>
            <a:endParaRPr/>
          </a:p>
        </p:txBody>
      </p:sp>
      <p:sp>
        <p:nvSpPr>
          <p:cNvPr id="114" name="Google Shape;114;p23"/>
          <p:cNvSpPr txBox="1"/>
          <p:nvPr>
            <p:ph idx="10" type="dt"/>
          </p:nvPr>
        </p:nvSpPr>
        <p:spPr>
          <a:xfrm>
            <a:off x="261938"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Custom Layout">
  <p:cSld name="1_Custom Layout">
    <p:spTree>
      <p:nvGrpSpPr>
        <p:cNvPr id="115" name="Shape 115"/>
        <p:cNvGrpSpPr/>
        <p:nvPr/>
      </p:nvGrpSpPr>
      <p:grpSpPr>
        <a:xfrm>
          <a:off x="0" y="0"/>
          <a:ext cx="0" cy="0"/>
          <a:chOff x="0" y="0"/>
          <a:chExt cx="0" cy="0"/>
        </a:xfrm>
      </p:grpSpPr>
      <p:sp>
        <p:nvSpPr>
          <p:cNvPr id="116" name="Google Shape;116;p24"/>
          <p:cNvSpPr txBox="1"/>
          <p:nvPr/>
        </p:nvSpPr>
        <p:spPr>
          <a:xfrm>
            <a:off x="5805488" y="3033713"/>
            <a:ext cx="7707312" cy="369887"/>
          </a:xfrm>
          <a:prstGeom prst="rect">
            <a:avLst/>
          </a:prstGeom>
          <a:noFill/>
          <a:ln>
            <a:noFill/>
          </a:ln>
        </p:spPr>
        <p:txBody>
          <a:bodyPr anchorCtr="0" anchor="t" bIns="45700" lIns="91425" spcFirstLastPara="1" rIns="91425" wrap="square" tIns="45700">
            <a:spAutoFit/>
          </a:bodyPr>
          <a:lstStyle/>
          <a:p>
            <a:pPr indent="-171450" lvl="0" marL="285750" marR="0" rtl="0" algn="l">
              <a:lnSpc>
                <a:spcPct val="100000"/>
              </a:lnSpc>
              <a:spcBef>
                <a:spcPts val="0"/>
              </a:spcBef>
              <a:spcAft>
                <a:spcPts val="0"/>
              </a:spcAft>
              <a:buClr>
                <a:schemeClr val="dk1"/>
              </a:buClr>
              <a:buSzPts val="1800"/>
              <a:buFont typeface="Corbel"/>
              <a:buNone/>
            </a:pPr>
            <a:r>
              <a:t/>
            </a:r>
            <a:endParaRPr b="0" i="0" sz="1800" u="none" cap="none" strike="noStrike">
              <a:solidFill>
                <a:schemeClr val="dk1"/>
              </a:solidFill>
              <a:latin typeface="Corbel"/>
              <a:ea typeface="Corbel"/>
              <a:cs typeface="Corbel"/>
              <a:sym typeface="Corbel"/>
            </a:endParaRPr>
          </a:p>
        </p:txBody>
      </p:sp>
      <p:pic>
        <p:nvPicPr>
          <p:cNvPr id="117" name="Google Shape;117;p24"/>
          <p:cNvPicPr preferRelativeResize="0"/>
          <p:nvPr/>
        </p:nvPicPr>
        <p:blipFill rotWithShape="1">
          <a:blip r:embed="rId2">
            <a:alphaModFix/>
          </a:blip>
          <a:srcRect b="0" l="0" r="0" t="0"/>
          <a:stretch/>
        </p:blipFill>
        <p:spPr>
          <a:xfrm>
            <a:off x="838200" y="1038225"/>
            <a:ext cx="6108700" cy="139700"/>
          </a:xfrm>
          <a:prstGeom prst="rect">
            <a:avLst/>
          </a:prstGeom>
          <a:noFill/>
          <a:ln>
            <a:noFill/>
          </a:ln>
        </p:spPr>
      </p:pic>
      <p:sp>
        <p:nvSpPr>
          <p:cNvPr id="118" name="Google Shape;118;p24"/>
          <p:cNvSpPr/>
          <p:nvPr/>
        </p:nvSpPr>
        <p:spPr>
          <a:xfrm>
            <a:off x="8408988" y="0"/>
            <a:ext cx="3783012" cy="6858000"/>
          </a:xfrm>
          <a:prstGeom prst="rect">
            <a:avLst/>
          </a:prstGeom>
          <a:solidFill>
            <a:srgbClr val="C84C1B"/>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orbel"/>
              <a:ea typeface="Corbel"/>
              <a:cs typeface="Corbel"/>
              <a:sym typeface="Corbel"/>
            </a:endParaRPr>
          </a:p>
        </p:txBody>
      </p:sp>
      <p:pic>
        <p:nvPicPr>
          <p:cNvPr id="119" name="Google Shape;119;p24"/>
          <p:cNvPicPr preferRelativeResize="0"/>
          <p:nvPr/>
        </p:nvPicPr>
        <p:blipFill rotWithShape="1">
          <a:blip r:embed="rId3">
            <a:alphaModFix/>
          </a:blip>
          <a:srcRect b="0" l="39835" r="0" t="0"/>
          <a:stretch/>
        </p:blipFill>
        <p:spPr>
          <a:xfrm>
            <a:off x="8512175" y="6067425"/>
            <a:ext cx="3525838" cy="731838"/>
          </a:xfrm>
          <a:prstGeom prst="rect">
            <a:avLst/>
          </a:prstGeom>
          <a:noFill/>
          <a:ln>
            <a:noFill/>
          </a:ln>
        </p:spPr>
      </p:pic>
      <p:sp>
        <p:nvSpPr>
          <p:cNvPr id="120" name="Google Shape;120;p24"/>
          <p:cNvSpPr txBox="1"/>
          <p:nvPr>
            <p:ph type="title"/>
          </p:nvPr>
        </p:nvSpPr>
        <p:spPr>
          <a:xfrm>
            <a:off x="838200" y="365125"/>
            <a:ext cx="7292009" cy="629957"/>
          </a:xfrm>
          <a:prstGeom prst="rect">
            <a:avLst/>
          </a:prstGeom>
          <a:noFill/>
          <a:ln>
            <a:noFill/>
          </a:ln>
        </p:spPr>
        <p:txBody>
          <a:bodyPr anchorCtr="0" anchor="t" bIns="45700" lIns="91425" spcFirstLastPara="1" rIns="91425" wrap="square" tIns="45700">
            <a:noAutofit/>
          </a:bodyPr>
          <a:lstStyle>
            <a:lvl1pPr lvl="0" marR="0" rtl="0" algn="l">
              <a:lnSpc>
                <a:spcPct val="90000"/>
              </a:lnSpc>
              <a:spcBef>
                <a:spcPts val="0"/>
              </a:spcBef>
              <a:spcAft>
                <a:spcPts val="0"/>
              </a:spcAft>
              <a:buClr>
                <a:srgbClr val="000000"/>
              </a:buClr>
              <a:buSzPts val="1400"/>
              <a:buFont typeface="Arial"/>
              <a:buNone/>
              <a:defRPr b="0" i="0" sz="3600" u="none" cap="none" strike="noStrike">
                <a:solidFill>
                  <a:schemeClr val="dk1"/>
                </a:solidFill>
                <a:latin typeface="Corbel"/>
                <a:ea typeface="Corbel"/>
                <a:cs typeface="Corbel"/>
                <a:sym typeface="Corbel"/>
              </a:defRPr>
            </a:lvl1pPr>
            <a:lvl2pPr lvl="1"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2pPr>
            <a:lvl3pPr lvl="2"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3pPr>
            <a:lvl4pPr lvl="3"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4pPr>
            <a:lvl5pPr lvl="4"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5pPr>
            <a:lvl6pPr lvl="5"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6pPr>
            <a:lvl7pPr lvl="6"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7pPr>
            <a:lvl8pPr lvl="7"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8pPr>
            <a:lvl9pPr lvl="8"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9pPr>
          </a:lstStyle>
          <a:p/>
        </p:txBody>
      </p:sp>
      <p:sp>
        <p:nvSpPr>
          <p:cNvPr id="121" name="Google Shape;121;p24"/>
          <p:cNvSpPr txBox="1"/>
          <p:nvPr>
            <p:ph idx="1" type="body"/>
          </p:nvPr>
        </p:nvSpPr>
        <p:spPr>
          <a:xfrm>
            <a:off x="838199" y="2070100"/>
            <a:ext cx="7292010" cy="3416300"/>
          </a:xfrm>
          <a:prstGeom prst="rect">
            <a:avLst/>
          </a:prstGeom>
          <a:noFill/>
          <a:ln>
            <a:noFill/>
          </a:ln>
        </p:spPr>
        <p:txBody>
          <a:bodyPr anchorCtr="0" anchor="ctr" bIns="45700" lIns="91425" spcFirstLastPara="1" rIns="91425" wrap="square" tIns="45700">
            <a:noAutofit/>
          </a:bodyPr>
          <a:lstStyle>
            <a:lvl1pPr indent="-406400" lvl="0" marL="457200" algn="l">
              <a:lnSpc>
                <a:spcPct val="90000"/>
              </a:lnSpc>
              <a:spcBef>
                <a:spcPts val="1200"/>
              </a:spcBef>
              <a:spcAft>
                <a:spcPts val="0"/>
              </a:spcAft>
              <a:buSzPts val="2800"/>
              <a:buChar char="●"/>
              <a:defRPr sz="2800">
                <a:solidFill>
                  <a:schemeClr val="dk1"/>
                </a:solidFill>
              </a:defRPr>
            </a:lvl1pPr>
            <a:lvl2pPr indent="-342900" lvl="1" marL="914400" algn="l">
              <a:lnSpc>
                <a:spcPct val="90000"/>
              </a:lnSpc>
              <a:spcBef>
                <a:spcPts val="250"/>
              </a:spcBef>
              <a:spcAft>
                <a:spcPts val="0"/>
              </a:spcAft>
              <a:buSzPts val="1800"/>
              <a:buChar char="●"/>
              <a:defRPr/>
            </a:lvl2pPr>
            <a:lvl3pPr indent="-342900" lvl="2" marL="1371600" algn="l">
              <a:lnSpc>
                <a:spcPct val="90000"/>
              </a:lnSpc>
              <a:spcBef>
                <a:spcPts val="250"/>
              </a:spcBef>
              <a:spcAft>
                <a:spcPts val="0"/>
              </a:spcAft>
              <a:buSzPts val="1800"/>
              <a:buChar char="●"/>
              <a:defRPr/>
            </a:lvl3pPr>
            <a:lvl4pPr indent="-342900" lvl="3" marL="1828800" algn="l">
              <a:lnSpc>
                <a:spcPct val="90000"/>
              </a:lnSpc>
              <a:spcBef>
                <a:spcPts val="250"/>
              </a:spcBef>
              <a:spcAft>
                <a:spcPts val="0"/>
              </a:spcAft>
              <a:buSzPts val="1800"/>
              <a:buChar char="●"/>
              <a:defRPr/>
            </a:lvl4pPr>
            <a:lvl5pPr indent="-342900" lvl="4" marL="2286000" algn="l">
              <a:lnSpc>
                <a:spcPct val="90000"/>
              </a:lnSpc>
              <a:spcBef>
                <a:spcPts val="250"/>
              </a:spcBef>
              <a:spcAft>
                <a:spcPts val="0"/>
              </a:spcAft>
              <a:buSzPts val="1800"/>
              <a:buChar char="●"/>
              <a:defRPr/>
            </a:lvl5pPr>
            <a:lvl6pPr indent="-342900" lvl="5" marL="2743200" algn="l">
              <a:lnSpc>
                <a:spcPct val="90000"/>
              </a:lnSpc>
              <a:spcBef>
                <a:spcPts val="250"/>
              </a:spcBef>
              <a:spcAft>
                <a:spcPts val="0"/>
              </a:spcAft>
              <a:buSzPts val="1800"/>
              <a:buChar char="●"/>
              <a:defRPr/>
            </a:lvl6pPr>
            <a:lvl7pPr indent="-342900" lvl="6" marL="3200400" algn="l">
              <a:lnSpc>
                <a:spcPct val="90000"/>
              </a:lnSpc>
              <a:spcBef>
                <a:spcPts val="250"/>
              </a:spcBef>
              <a:spcAft>
                <a:spcPts val="0"/>
              </a:spcAft>
              <a:buSzPts val="1800"/>
              <a:buChar char="●"/>
              <a:defRPr/>
            </a:lvl7pPr>
            <a:lvl8pPr indent="-342900" lvl="7" marL="3657600" algn="l">
              <a:lnSpc>
                <a:spcPct val="90000"/>
              </a:lnSpc>
              <a:spcBef>
                <a:spcPts val="250"/>
              </a:spcBef>
              <a:spcAft>
                <a:spcPts val="0"/>
              </a:spcAft>
              <a:buSzPts val="1800"/>
              <a:buChar char="●"/>
              <a:defRPr/>
            </a:lvl8pPr>
            <a:lvl9pPr indent="-342900" lvl="8" marL="4114800" algn="l">
              <a:lnSpc>
                <a:spcPct val="90000"/>
              </a:lnSpc>
              <a:spcBef>
                <a:spcPts val="250"/>
              </a:spcBef>
              <a:spcAft>
                <a:spcPts val="250"/>
              </a:spcAft>
              <a:buSzPts val="1800"/>
              <a:buChar char="●"/>
              <a:defRPr/>
            </a:lvl9pPr>
          </a:lstStyle>
          <a:p/>
        </p:txBody>
      </p:sp>
      <p:sp>
        <p:nvSpPr>
          <p:cNvPr id="122" name="Google Shape;122;p24"/>
          <p:cNvSpPr txBox="1"/>
          <p:nvPr>
            <p:ph idx="11" type="ftr"/>
          </p:nvPr>
        </p:nvSpPr>
        <p:spPr>
          <a:xfrm>
            <a:off x="3868738" y="6356350"/>
            <a:ext cx="591185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23" name="Google Shape;123;p24"/>
          <p:cNvSpPr txBox="1"/>
          <p:nvPr>
            <p:ph idx="12" type="sldNum"/>
          </p:nvPr>
        </p:nvSpPr>
        <p:spPr>
          <a:xfrm>
            <a:off x="10634663" y="6356350"/>
            <a:ext cx="153035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1pPr>
            <a:lvl2pPr indent="0" lvl="1"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2pPr>
            <a:lvl3pPr indent="0" lvl="2"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3pPr>
            <a:lvl4pPr indent="0" lvl="3"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4pPr>
            <a:lvl5pPr indent="0" lvl="4"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5pPr>
            <a:lvl6pPr indent="0" lvl="5"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6pPr>
            <a:lvl7pPr indent="0" lvl="6"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7pPr>
            <a:lvl8pPr indent="0" lvl="7"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8pPr>
            <a:lvl9pPr indent="0" lvl="8"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9pPr>
          </a:lstStyle>
          <a:p>
            <a:pPr indent="0" lvl="0" marL="0" rtl="0" algn="r">
              <a:spcBef>
                <a:spcPts val="0"/>
              </a:spcBef>
              <a:spcAft>
                <a:spcPts val="0"/>
              </a:spcAft>
              <a:buNone/>
            </a:pPr>
            <a:fld id="{00000000-1234-1234-1234-123412341234}" type="slidenum">
              <a:rPr lang="es-ES"/>
              <a:t>‹#›</a:t>
            </a:fld>
            <a:endParaRPr/>
          </a:p>
        </p:txBody>
      </p:sp>
      <p:sp>
        <p:nvSpPr>
          <p:cNvPr id="124" name="Google Shape;124;p24"/>
          <p:cNvSpPr txBox="1"/>
          <p:nvPr>
            <p:ph idx="10" type="dt"/>
          </p:nvPr>
        </p:nvSpPr>
        <p:spPr>
          <a:xfrm>
            <a:off x="261938"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Custom Layout">
  <p:cSld name="2_Custom Layout">
    <p:spTree>
      <p:nvGrpSpPr>
        <p:cNvPr id="125" name="Shape 125"/>
        <p:cNvGrpSpPr/>
        <p:nvPr/>
      </p:nvGrpSpPr>
      <p:grpSpPr>
        <a:xfrm>
          <a:off x="0" y="0"/>
          <a:ext cx="0" cy="0"/>
          <a:chOff x="0" y="0"/>
          <a:chExt cx="0" cy="0"/>
        </a:xfrm>
      </p:grpSpPr>
      <p:sp>
        <p:nvSpPr>
          <p:cNvPr id="126" name="Google Shape;126;p25"/>
          <p:cNvSpPr txBox="1"/>
          <p:nvPr/>
        </p:nvSpPr>
        <p:spPr>
          <a:xfrm>
            <a:off x="5805488" y="3033713"/>
            <a:ext cx="7707312" cy="369887"/>
          </a:xfrm>
          <a:prstGeom prst="rect">
            <a:avLst/>
          </a:prstGeom>
          <a:noFill/>
          <a:ln>
            <a:noFill/>
          </a:ln>
        </p:spPr>
        <p:txBody>
          <a:bodyPr anchorCtr="0" anchor="t" bIns="45700" lIns="91425" spcFirstLastPara="1" rIns="91425" wrap="square" tIns="45700">
            <a:spAutoFit/>
          </a:bodyPr>
          <a:lstStyle/>
          <a:p>
            <a:pPr indent="-171450" lvl="0" marL="285750" marR="0" rtl="0" algn="l">
              <a:lnSpc>
                <a:spcPct val="100000"/>
              </a:lnSpc>
              <a:spcBef>
                <a:spcPts val="0"/>
              </a:spcBef>
              <a:spcAft>
                <a:spcPts val="0"/>
              </a:spcAft>
              <a:buClr>
                <a:schemeClr val="dk1"/>
              </a:buClr>
              <a:buSzPts val="1800"/>
              <a:buFont typeface="Corbel"/>
              <a:buNone/>
            </a:pPr>
            <a:r>
              <a:t/>
            </a:r>
            <a:endParaRPr b="0" i="0" sz="1800" u="none" cap="none" strike="noStrike">
              <a:solidFill>
                <a:schemeClr val="dk1"/>
              </a:solidFill>
              <a:latin typeface="Corbel"/>
              <a:ea typeface="Corbel"/>
              <a:cs typeface="Corbel"/>
              <a:sym typeface="Corbel"/>
            </a:endParaRPr>
          </a:p>
        </p:txBody>
      </p:sp>
      <p:pic>
        <p:nvPicPr>
          <p:cNvPr id="127" name="Google Shape;127;p25"/>
          <p:cNvPicPr preferRelativeResize="0"/>
          <p:nvPr/>
        </p:nvPicPr>
        <p:blipFill rotWithShape="1">
          <a:blip r:embed="rId2">
            <a:alphaModFix/>
          </a:blip>
          <a:srcRect b="0" l="0" r="0" t="0"/>
          <a:stretch/>
        </p:blipFill>
        <p:spPr>
          <a:xfrm>
            <a:off x="4200525" y="1038225"/>
            <a:ext cx="6108700" cy="139700"/>
          </a:xfrm>
          <a:prstGeom prst="rect">
            <a:avLst/>
          </a:prstGeom>
          <a:noFill/>
          <a:ln>
            <a:noFill/>
          </a:ln>
        </p:spPr>
      </p:pic>
      <p:sp>
        <p:nvSpPr>
          <p:cNvPr id="128" name="Google Shape;128;p25"/>
          <p:cNvSpPr/>
          <p:nvPr/>
        </p:nvSpPr>
        <p:spPr>
          <a:xfrm>
            <a:off x="-15875" y="0"/>
            <a:ext cx="3783013" cy="6858000"/>
          </a:xfrm>
          <a:prstGeom prst="rect">
            <a:avLst/>
          </a:prstGeom>
          <a:solidFill>
            <a:srgbClr val="F2CE67"/>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orbel"/>
              <a:ea typeface="Corbel"/>
              <a:cs typeface="Corbel"/>
              <a:sym typeface="Corbel"/>
            </a:endParaRPr>
          </a:p>
        </p:txBody>
      </p:sp>
      <p:sp>
        <p:nvSpPr>
          <p:cNvPr id="129" name="Google Shape;129;p25"/>
          <p:cNvSpPr txBox="1"/>
          <p:nvPr>
            <p:ph type="title"/>
          </p:nvPr>
        </p:nvSpPr>
        <p:spPr>
          <a:xfrm>
            <a:off x="4200377" y="365125"/>
            <a:ext cx="7292009" cy="629957"/>
          </a:xfrm>
          <a:prstGeom prst="rect">
            <a:avLst/>
          </a:prstGeom>
          <a:noFill/>
          <a:ln>
            <a:noFill/>
          </a:ln>
        </p:spPr>
        <p:txBody>
          <a:bodyPr anchorCtr="0" anchor="t" bIns="45700" lIns="91425" spcFirstLastPara="1" rIns="91425" wrap="square" tIns="45700">
            <a:noAutofit/>
          </a:bodyPr>
          <a:lstStyle>
            <a:lvl1pPr lvl="0" marR="0" rtl="0" algn="l">
              <a:lnSpc>
                <a:spcPct val="90000"/>
              </a:lnSpc>
              <a:spcBef>
                <a:spcPts val="0"/>
              </a:spcBef>
              <a:spcAft>
                <a:spcPts val="0"/>
              </a:spcAft>
              <a:buClr>
                <a:srgbClr val="000000"/>
              </a:buClr>
              <a:buSzPts val="1400"/>
              <a:buFont typeface="Arial"/>
              <a:buNone/>
              <a:defRPr b="0" i="0" sz="3600" u="none" cap="none" strike="noStrike">
                <a:solidFill>
                  <a:schemeClr val="dk1"/>
                </a:solidFill>
                <a:latin typeface="Corbel"/>
                <a:ea typeface="Corbel"/>
                <a:cs typeface="Corbel"/>
                <a:sym typeface="Corbel"/>
              </a:defRPr>
            </a:lvl1pPr>
            <a:lvl2pPr lvl="1"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2pPr>
            <a:lvl3pPr lvl="2"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3pPr>
            <a:lvl4pPr lvl="3"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4pPr>
            <a:lvl5pPr lvl="4"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5pPr>
            <a:lvl6pPr lvl="5"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6pPr>
            <a:lvl7pPr lvl="6"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7pPr>
            <a:lvl8pPr lvl="7"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8pPr>
            <a:lvl9pPr lvl="8"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9pPr>
          </a:lstStyle>
          <a:p/>
        </p:txBody>
      </p:sp>
      <p:sp>
        <p:nvSpPr>
          <p:cNvPr id="130" name="Google Shape;130;p25"/>
          <p:cNvSpPr txBox="1"/>
          <p:nvPr>
            <p:ph idx="1" type="body"/>
          </p:nvPr>
        </p:nvSpPr>
        <p:spPr>
          <a:xfrm>
            <a:off x="4074145" y="2325636"/>
            <a:ext cx="7292010" cy="3416300"/>
          </a:xfrm>
          <a:prstGeom prst="rect">
            <a:avLst/>
          </a:prstGeom>
          <a:noFill/>
          <a:ln>
            <a:noFill/>
          </a:ln>
        </p:spPr>
        <p:txBody>
          <a:bodyPr anchorCtr="0" anchor="ctr" bIns="45700" lIns="91425" spcFirstLastPara="1" rIns="91425" wrap="square" tIns="45700">
            <a:noAutofit/>
          </a:bodyPr>
          <a:lstStyle>
            <a:lvl1pPr indent="-406400" lvl="0" marL="457200" algn="l">
              <a:lnSpc>
                <a:spcPct val="90000"/>
              </a:lnSpc>
              <a:spcBef>
                <a:spcPts val="1200"/>
              </a:spcBef>
              <a:spcAft>
                <a:spcPts val="0"/>
              </a:spcAft>
              <a:buSzPts val="2800"/>
              <a:buChar char="●"/>
              <a:defRPr sz="2800">
                <a:solidFill>
                  <a:schemeClr val="dk1"/>
                </a:solidFill>
              </a:defRPr>
            </a:lvl1pPr>
            <a:lvl2pPr indent="-342900" lvl="1" marL="914400" algn="l">
              <a:lnSpc>
                <a:spcPct val="90000"/>
              </a:lnSpc>
              <a:spcBef>
                <a:spcPts val="250"/>
              </a:spcBef>
              <a:spcAft>
                <a:spcPts val="0"/>
              </a:spcAft>
              <a:buSzPts val="1800"/>
              <a:buChar char="●"/>
              <a:defRPr/>
            </a:lvl2pPr>
            <a:lvl3pPr indent="-342900" lvl="2" marL="1371600" algn="l">
              <a:lnSpc>
                <a:spcPct val="90000"/>
              </a:lnSpc>
              <a:spcBef>
                <a:spcPts val="250"/>
              </a:spcBef>
              <a:spcAft>
                <a:spcPts val="0"/>
              </a:spcAft>
              <a:buSzPts val="1800"/>
              <a:buChar char="●"/>
              <a:defRPr/>
            </a:lvl3pPr>
            <a:lvl4pPr indent="-342900" lvl="3" marL="1828800" algn="l">
              <a:lnSpc>
                <a:spcPct val="90000"/>
              </a:lnSpc>
              <a:spcBef>
                <a:spcPts val="250"/>
              </a:spcBef>
              <a:spcAft>
                <a:spcPts val="0"/>
              </a:spcAft>
              <a:buSzPts val="1800"/>
              <a:buChar char="●"/>
              <a:defRPr/>
            </a:lvl4pPr>
            <a:lvl5pPr indent="-342900" lvl="4" marL="2286000" algn="l">
              <a:lnSpc>
                <a:spcPct val="90000"/>
              </a:lnSpc>
              <a:spcBef>
                <a:spcPts val="250"/>
              </a:spcBef>
              <a:spcAft>
                <a:spcPts val="0"/>
              </a:spcAft>
              <a:buSzPts val="1800"/>
              <a:buChar char="●"/>
              <a:defRPr/>
            </a:lvl5pPr>
            <a:lvl6pPr indent="-342900" lvl="5" marL="2743200" algn="l">
              <a:lnSpc>
                <a:spcPct val="90000"/>
              </a:lnSpc>
              <a:spcBef>
                <a:spcPts val="250"/>
              </a:spcBef>
              <a:spcAft>
                <a:spcPts val="0"/>
              </a:spcAft>
              <a:buSzPts val="1800"/>
              <a:buChar char="●"/>
              <a:defRPr/>
            </a:lvl6pPr>
            <a:lvl7pPr indent="-342900" lvl="6" marL="3200400" algn="l">
              <a:lnSpc>
                <a:spcPct val="90000"/>
              </a:lnSpc>
              <a:spcBef>
                <a:spcPts val="250"/>
              </a:spcBef>
              <a:spcAft>
                <a:spcPts val="0"/>
              </a:spcAft>
              <a:buSzPts val="1800"/>
              <a:buChar char="●"/>
              <a:defRPr/>
            </a:lvl7pPr>
            <a:lvl8pPr indent="-342900" lvl="7" marL="3657600" algn="l">
              <a:lnSpc>
                <a:spcPct val="90000"/>
              </a:lnSpc>
              <a:spcBef>
                <a:spcPts val="250"/>
              </a:spcBef>
              <a:spcAft>
                <a:spcPts val="0"/>
              </a:spcAft>
              <a:buSzPts val="1800"/>
              <a:buChar char="●"/>
              <a:defRPr/>
            </a:lvl8pPr>
            <a:lvl9pPr indent="-342900" lvl="8" marL="4114800" algn="l">
              <a:lnSpc>
                <a:spcPct val="90000"/>
              </a:lnSpc>
              <a:spcBef>
                <a:spcPts val="250"/>
              </a:spcBef>
              <a:spcAft>
                <a:spcPts val="250"/>
              </a:spcAft>
              <a:buSzPts val="1800"/>
              <a:buChar char="●"/>
              <a:defRPr/>
            </a:lvl9pPr>
          </a:lstStyle>
          <a:p/>
        </p:txBody>
      </p:sp>
      <p:sp>
        <p:nvSpPr>
          <p:cNvPr id="131" name="Google Shape;131;p25"/>
          <p:cNvSpPr txBox="1"/>
          <p:nvPr>
            <p:ph idx="11" type="ftr"/>
          </p:nvPr>
        </p:nvSpPr>
        <p:spPr>
          <a:xfrm>
            <a:off x="3868738" y="6356350"/>
            <a:ext cx="591185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32" name="Google Shape;132;p25"/>
          <p:cNvSpPr txBox="1"/>
          <p:nvPr>
            <p:ph idx="12" type="sldNum"/>
          </p:nvPr>
        </p:nvSpPr>
        <p:spPr>
          <a:xfrm>
            <a:off x="10634663" y="6356350"/>
            <a:ext cx="153035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1pPr>
            <a:lvl2pPr indent="0" lvl="1"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2pPr>
            <a:lvl3pPr indent="0" lvl="2"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3pPr>
            <a:lvl4pPr indent="0" lvl="3"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4pPr>
            <a:lvl5pPr indent="0" lvl="4"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5pPr>
            <a:lvl6pPr indent="0" lvl="5"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6pPr>
            <a:lvl7pPr indent="0" lvl="6"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7pPr>
            <a:lvl8pPr indent="0" lvl="7"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8pPr>
            <a:lvl9pPr indent="0" lvl="8"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9pPr>
          </a:lstStyle>
          <a:p>
            <a:pPr indent="0" lvl="0" marL="0" rtl="0" algn="r">
              <a:spcBef>
                <a:spcPts val="0"/>
              </a:spcBef>
              <a:spcAft>
                <a:spcPts val="0"/>
              </a:spcAft>
              <a:buNone/>
            </a:pPr>
            <a:fld id="{00000000-1234-1234-1234-123412341234}" type="slidenum">
              <a:rPr lang="es-ES"/>
              <a:t>‹#›</a:t>
            </a:fld>
            <a:endParaRPr/>
          </a:p>
        </p:txBody>
      </p:sp>
      <p:sp>
        <p:nvSpPr>
          <p:cNvPr id="133" name="Google Shape;133;p25"/>
          <p:cNvSpPr txBox="1"/>
          <p:nvPr>
            <p:ph idx="10" type="dt"/>
          </p:nvPr>
        </p:nvSpPr>
        <p:spPr>
          <a:xfrm>
            <a:off x="261938"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21" name="Shape 21"/>
        <p:cNvGrpSpPr/>
        <p:nvPr/>
      </p:nvGrpSpPr>
      <p:grpSpPr>
        <a:xfrm>
          <a:off x="0" y="0"/>
          <a:ext cx="0" cy="0"/>
          <a:chOff x="0" y="0"/>
          <a:chExt cx="0" cy="0"/>
        </a:xfrm>
      </p:grpSpPr>
      <p:sp>
        <p:nvSpPr>
          <p:cNvPr id="22" name="Google Shape;22;g3a19616dedf_0_262"/>
          <p:cNvSpPr/>
          <p:nvPr/>
        </p:nvSpPr>
        <p:spPr>
          <a:xfrm>
            <a:off x="-167" y="0"/>
            <a:ext cx="12192029" cy="5863987"/>
          </a:xfrm>
          <a:custGeom>
            <a:rect b="b" l="l" r="r" t="t"/>
            <a:pathLst>
              <a:path extrusionOk="0" h="175924" w="365770">
                <a:moveTo>
                  <a:pt x="0" y="0"/>
                </a:moveTo>
                <a:lnTo>
                  <a:pt x="365770" y="0"/>
                </a:lnTo>
                <a:lnTo>
                  <a:pt x="365760" y="70914"/>
                </a:lnTo>
                <a:lnTo>
                  <a:pt x="0" y="175924"/>
                </a:lnTo>
                <a:close/>
              </a:path>
            </a:pathLst>
          </a:custGeom>
          <a:solidFill>
            <a:schemeClr val="lt1"/>
          </a:solidFill>
          <a:ln>
            <a:noFill/>
          </a:ln>
        </p:spPr>
      </p:sp>
      <p:sp>
        <p:nvSpPr>
          <p:cNvPr id="23" name="Google Shape;23;g3a19616dedf_0_262"/>
          <p:cNvSpPr txBox="1"/>
          <p:nvPr>
            <p:ph type="ctrTitle"/>
          </p:nvPr>
        </p:nvSpPr>
        <p:spPr>
          <a:xfrm>
            <a:off x="415600" y="719633"/>
            <a:ext cx="11360700" cy="1710000"/>
          </a:xfrm>
          <a:prstGeom prst="rect">
            <a:avLst/>
          </a:prstGeom>
          <a:noFill/>
          <a:ln>
            <a:noFill/>
          </a:ln>
        </p:spPr>
        <p:txBody>
          <a:bodyPr anchorCtr="0" anchor="t" bIns="121900" lIns="121900" spcFirstLastPara="1" rIns="121900" wrap="square" tIns="121900">
            <a:norm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p:txBody>
      </p:sp>
      <p:sp>
        <p:nvSpPr>
          <p:cNvPr id="24" name="Google Shape;24;g3a19616dedf_0_262"/>
          <p:cNvSpPr txBox="1"/>
          <p:nvPr>
            <p:ph idx="1" type="subTitle"/>
          </p:nvPr>
        </p:nvSpPr>
        <p:spPr>
          <a:xfrm>
            <a:off x="415600" y="2504747"/>
            <a:ext cx="5656800" cy="984300"/>
          </a:xfrm>
          <a:prstGeom prst="rect">
            <a:avLst/>
          </a:prstGeom>
          <a:noFill/>
          <a:ln>
            <a:noFill/>
          </a:ln>
        </p:spPr>
        <p:txBody>
          <a:bodyPr anchorCtr="0" anchor="t" bIns="121900" lIns="121900" spcFirstLastPara="1" rIns="121900" wrap="square" tIns="121900">
            <a:normAutofit/>
          </a:bodyPr>
          <a:lstStyle>
            <a:lvl1pPr lvl="0" algn="l">
              <a:lnSpc>
                <a:spcPct val="100000"/>
              </a:lnSpc>
              <a:spcBef>
                <a:spcPts val="0"/>
              </a:spcBef>
              <a:spcAft>
                <a:spcPts val="0"/>
              </a:spcAft>
              <a:buClr>
                <a:schemeClr val="lt2"/>
              </a:buClr>
              <a:buSzPts val="2100"/>
              <a:buNone/>
              <a:defRPr sz="2100">
                <a:solidFill>
                  <a:schemeClr val="lt2"/>
                </a:solidFill>
              </a:defRPr>
            </a:lvl1pPr>
            <a:lvl2pPr lvl="1" algn="l">
              <a:lnSpc>
                <a:spcPct val="100000"/>
              </a:lnSpc>
              <a:spcBef>
                <a:spcPts val="0"/>
              </a:spcBef>
              <a:spcAft>
                <a:spcPts val="0"/>
              </a:spcAft>
              <a:buClr>
                <a:schemeClr val="lt2"/>
              </a:buClr>
              <a:buSzPts val="2100"/>
              <a:buNone/>
              <a:defRPr sz="2100">
                <a:solidFill>
                  <a:schemeClr val="lt2"/>
                </a:solidFill>
              </a:defRPr>
            </a:lvl2pPr>
            <a:lvl3pPr lvl="2" algn="l">
              <a:lnSpc>
                <a:spcPct val="100000"/>
              </a:lnSpc>
              <a:spcBef>
                <a:spcPts val="0"/>
              </a:spcBef>
              <a:spcAft>
                <a:spcPts val="0"/>
              </a:spcAft>
              <a:buClr>
                <a:schemeClr val="lt2"/>
              </a:buClr>
              <a:buSzPts val="2100"/>
              <a:buNone/>
              <a:defRPr sz="2100">
                <a:solidFill>
                  <a:schemeClr val="lt2"/>
                </a:solidFill>
              </a:defRPr>
            </a:lvl3pPr>
            <a:lvl4pPr lvl="3" algn="l">
              <a:lnSpc>
                <a:spcPct val="100000"/>
              </a:lnSpc>
              <a:spcBef>
                <a:spcPts val="0"/>
              </a:spcBef>
              <a:spcAft>
                <a:spcPts val="0"/>
              </a:spcAft>
              <a:buClr>
                <a:schemeClr val="lt2"/>
              </a:buClr>
              <a:buSzPts val="2100"/>
              <a:buNone/>
              <a:defRPr sz="2100">
                <a:solidFill>
                  <a:schemeClr val="lt2"/>
                </a:solidFill>
              </a:defRPr>
            </a:lvl4pPr>
            <a:lvl5pPr lvl="4" algn="l">
              <a:lnSpc>
                <a:spcPct val="100000"/>
              </a:lnSpc>
              <a:spcBef>
                <a:spcPts val="0"/>
              </a:spcBef>
              <a:spcAft>
                <a:spcPts val="0"/>
              </a:spcAft>
              <a:buClr>
                <a:schemeClr val="lt2"/>
              </a:buClr>
              <a:buSzPts val="2100"/>
              <a:buNone/>
              <a:defRPr sz="2100">
                <a:solidFill>
                  <a:schemeClr val="lt2"/>
                </a:solidFill>
              </a:defRPr>
            </a:lvl5pPr>
            <a:lvl6pPr lvl="5" algn="l">
              <a:lnSpc>
                <a:spcPct val="100000"/>
              </a:lnSpc>
              <a:spcBef>
                <a:spcPts val="0"/>
              </a:spcBef>
              <a:spcAft>
                <a:spcPts val="0"/>
              </a:spcAft>
              <a:buClr>
                <a:schemeClr val="lt2"/>
              </a:buClr>
              <a:buSzPts val="2100"/>
              <a:buNone/>
              <a:defRPr sz="2100">
                <a:solidFill>
                  <a:schemeClr val="lt2"/>
                </a:solidFill>
              </a:defRPr>
            </a:lvl6pPr>
            <a:lvl7pPr lvl="6" algn="l">
              <a:lnSpc>
                <a:spcPct val="100000"/>
              </a:lnSpc>
              <a:spcBef>
                <a:spcPts val="0"/>
              </a:spcBef>
              <a:spcAft>
                <a:spcPts val="0"/>
              </a:spcAft>
              <a:buClr>
                <a:schemeClr val="lt2"/>
              </a:buClr>
              <a:buSzPts val="2100"/>
              <a:buNone/>
              <a:defRPr sz="2100">
                <a:solidFill>
                  <a:schemeClr val="lt2"/>
                </a:solidFill>
              </a:defRPr>
            </a:lvl7pPr>
            <a:lvl8pPr lvl="7" algn="l">
              <a:lnSpc>
                <a:spcPct val="100000"/>
              </a:lnSpc>
              <a:spcBef>
                <a:spcPts val="0"/>
              </a:spcBef>
              <a:spcAft>
                <a:spcPts val="0"/>
              </a:spcAft>
              <a:buClr>
                <a:schemeClr val="lt2"/>
              </a:buClr>
              <a:buSzPts val="2100"/>
              <a:buNone/>
              <a:defRPr sz="2100">
                <a:solidFill>
                  <a:schemeClr val="lt2"/>
                </a:solidFill>
              </a:defRPr>
            </a:lvl8pPr>
            <a:lvl9pPr lvl="8" algn="l">
              <a:lnSpc>
                <a:spcPct val="100000"/>
              </a:lnSpc>
              <a:spcBef>
                <a:spcPts val="0"/>
              </a:spcBef>
              <a:spcAft>
                <a:spcPts val="0"/>
              </a:spcAft>
              <a:buClr>
                <a:schemeClr val="lt2"/>
              </a:buClr>
              <a:buSzPts val="2100"/>
              <a:buNone/>
              <a:defRPr sz="2100">
                <a:solidFill>
                  <a:schemeClr val="lt2"/>
                </a:solidFill>
              </a:defRPr>
            </a:lvl9pPr>
          </a:lstStyle>
          <a:p/>
        </p:txBody>
      </p:sp>
      <p:sp>
        <p:nvSpPr>
          <p:cNvPr id="25" name="Google Shape;25;g3a19616dedf_0_262"/>
          <p:cNvSpPr txBox="1"/>
          <p:nvPr>
            <p:ph idx="12" type="sldNum"/>
          </p:nvPr>
        </p:nvSpPr>
        <p:spPr>
          <a:xfrm>
            <a:off x="11296610" y="6217622"/>
            <a:ext cx="731700" cy="524700"/>
          </a:xfrm>
          <a:prstGeom prst="rect">
            <a:avLst/>
          </a:prstGeom>
          <a:noFill/>
          <a:ln>
            <a:noFill/>
          </a:ln>
        </p:spPr>
        <p:txBody>
          <a:bodyPr anchorCtr="0" anchor="ctr" bIns="121900" lIns="121900" spcFirstLastPara="1" rIns="121900" wrap="square" tIns="121900">
            <a:normAutofit/>
          </a:bodyPr>
          <a:lstStyle>
            <a:lvl1pPr indent="0" lvl="0"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_Custom Layout">
  <p:cSld name="3_Custom Layout">
    <p:spTree>
      <p:nvGrpSpPr>
        <p:cNvPr id="134" name="Shape 134"/>
        <p:cNvGrpSpPr/>
        <p:nvPr/>
      </p:nvGrpSpPr>
      <p:grpSpPr>
        <a:xfrm>
          <a:off x="0" y="0"/>
          <a:ext cx="0" cy="0"/>
          <a:chOff x="0" y="0"/>
          <a:chExt cx="0" cy="0"/>
        </a:xfrm>
      </p:grpSpPr>
      <p:sp>
        <p:nvSpPr>
          <p:cNvPr id="135" name="Google Shape;135;p26"/>
          <p:cNvSpPr/>
          <p:nvPr/>
        </p:nvSpPr>
        <p:spPr>
          <a:xfrm>
            <a:off x="0" y="0"/>
            <a:ext cx="12192000" cy="6858000"/>
          </a:xfrm>
          <a:prstGeom prst="rect">
            <a:avLst/>
          </a:prstGeom>
          <a:solidFill>
            <a:srgbClr val="F2CE67"/>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orbel"/>
              <a:ea typeface="Corbel"/>
              <a:cs typeface="Corbel"/>
              <a:sym typeface="Corbel"/>
            </a:endParaRPr>
          </a:p>
        </p:txBody>
      </p:sp>
      <p:pic>
        <p:nvPicPr>
          <p:cNvPr id="136" name="Google Shape;136;p26"/>
          <p:cNvPicPr preferRelativeResize="0"/>
          <p:nvPr/>
        </p:nvPicPr>
        <p:blipFill rotWithShape="1">
          <a:blip r:embed="rId2">
            <a:alphaModFix/>
          </a:blip>
          <a:srcRect b="0" l="0" r="0" t="0"/>
          <a:stretch/>
        </p:blipFill>
        <p:spPr>
          <a:xfrm>
            <a:off x="10201275" y="-17463"/>
            <a:ext cx="1990725" cy="1708151"/>
          </a:xfrm>
          <a:prstGeom prst="rect">
            <a:avLst/>
          </a:prstGeom>
          <a:noFill/>
          <a:ln>
            <a:noFill/>
          </a:ln>
        </p:spPr>
      </p:pic>
      <p:pic>
        <p:nvPicPr>
          <p:cNvPr id="137" name="Google Shape;137;p26"/>
          <p:cNvPicPr preferRelativeResize="0"/>
          <p:nvPr/>
        </p:nvPicPr>
        <p:blipFill rotWithShape="1">
          <a:blip r:embed="rId3">
            <a:alphaModFix/>
          </a:blip>
          <a:srcRect b="0" l="39835" r="0" t="0"/>
          <a:stretch/>
        </p:blipFill>
        <p:spPr>
          <a:xfrm>
            <a:off x="8512175" y="6067425"/>
            <a:ext cx="3525838" cy="731838"/>
          </a:xfrm>
          <a:prstGeom prst="rect">
            <a:avLst/>
          </a:prstGeom>
          <a:noFill/>
          <a:ln>
            <a:noFill/>
          </a:ln>
        </p:spPr>
      </p:pic>
      <p:sp>
        <p:nvSpPr>
          <p:cNvPr id="138" name="Google Shape;138;p26"/>
          <p:cNvSpPr txBox="1"/>
          <p:nvPr>
            <p:ph type="title"/>
          </p:nvPr>
        </p:nvSpPr>
        <p:spPr>
          <a:xfrm>
            <a:off x="838200" y="365125"/>
            <a:ext cx="10515600" cy="1325563"/>
          </a:xfrm>
          <a:prstGeom prst="rect">
            <a:avLst/>
          </a:prstGeom>
          <a:noFill/>
          <a:ln>
            <a:noFill/>
          </a:ln>
        </p:spPr>
        <p:txBody>
          <a:bodyPr anchorCtr="0" anchor="t" bIns="45700" lIns="91425" spcFirstLastPara="1" rIns="91425" wrap="square" tIns="45700">
            <a:noAutofit/>
          </a:bodyPr>
          <a:lstStyle>
            <a:lvl1pPr lvl="0"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1pPr>
            <a:lvl2pPr lvl="1"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2pPr>
            <a:lvl3pPr lvl="2"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3pPr>
            <a:lvl4pPr lvl="3"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4pPr>
            <a:lvl5pPr lvl="4"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5pPr>
            <a:lvl6pPr lvl="5"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6pPr>
            <a:lvl7pPr lvl="6"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7pPr>
            <a:lvl8pPr lvl="7"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8pPr>
            <a:lvl9pPr lvl="8"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9pPr>
          </a:lstStyle>
          <a:p/>
        </p:txBody>
      </p:sp>
      <p:sp>
        <p:nvSpPr>
          <p:cNvPr id="139" name="Google Shape;139;p26"/>
          <p:cNvSpPr/>
          <p:nvPr>
            <p:ph idx="2" type="chart"/>
          </p:nvPr>
        </p:nvSpPr>
        <p:spPr>
          <a:xfrm>
            <a:off x="838200" y="2082800"/>
            <a:ext cx="10515600" cy="2674938"/>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1200"/>
              </a:spcBef>
              <a:spcAft>
                <a:spcPts val="0"/>
              </a:spcAft>
              <a:buClr>
                <a:schemeClr val="accent1"/>
              </a:buClr>
              <a:buSzPts val="2000"/>
              <a:buFont typeface="Noto Sans Symbols"/>
              <a:buChar char="●"/>
              <a:defRPr b="0" i="0" sz="2000" u="none" cap="none" strike="noStrike">
                <a:solidFill>
                  <a:srgbClr val="595959"/>
                </a:solidFill>
                <a:latin typeface="Corbel"/>
                <a:ea typeface="Corbel"/>
                <a:cs typeface="Corbel"/>
                <a:sym typeface="Corbel"/>
              </a:defRPr>
            </a:lvl1pPr>
            <a:lvl2pPr lvl="1" marR="0" rtl="0" algn="l">
              <a:lnSpc>
                <a:spcPct val="90000"/>
              </a:lnSpc>
              <a:spcBef>
                <a:spcPts val="250"/>
              </a:spcBef>
              <a:spcAft>
                <a:spcPts val="0"/>
              </a:spcAft>
              <a:buClr>
                <a:schemeClr val="accent1"/>
              </a:buClr>
              <a:buSzPts val="1800"/>
              <a:buFont typeface="Noto Sans Symbols"/>
              <a:buChar char="●"/>
              <a:defRPr b="0" i="0" sz="1800" u="none" cap="none" strike="noStrike">
                <a:solidFill>
                  <a:srgbClr val="595959"/>
                </a:solidFill>
                <a:latin typeface="Corbel"/>
                <a:ea typeface="Corbel"/>
                <a:cs typeface="Corbel"/>
                <a:sym typeface="Corbel"/>
              </a:defRPr>
            </a:lvl2pPr>
            <a:lvl3pPr lvl="2" marR="0" rtl="0" algn="l">
              <a:lnSpc>
                <a:spcPct val="90000"/>
              </a:lnSpc>
              <a:spcBef>
                <a:spcPts val="250"/>
              </a:spcBef>
              <a:spcAft>
                <a:spcPts val="0"/>
              </a:spcAft>
              <a:buClr>
                <a:schemeClr val="accent1"/>
              </a:buClr>
              <a:buSzPts val="1600"/>
              <a:buFont typeface="Noto Sans Symbols"/>
              <a:buChar char="●"/>
              <a:defRPr b="0" i="0" sz="1600" u="none" cap="none" strike="noStrike">
                <a:solidFill>
                  <a:srgbClr val="595959"/>
                </a:solidFill>
                <a:latin typeface="Corbel"/>
                <a:ea typeface="Corbel"/>
                <a:cs typeface="Corbel"/>
                <a:sym typeface="Corbel"/>
              </a:defRPr>
            </a:lvl3pPr>
            <a:lvl4pPr lvl="3" marR="0" rtl="0" algn="l">
              <a:lnSpc>
                <a:spcPct val="90000"/>
              </a:lnSpc>
              <a:spcBef>
                <a:spcPts val="250"/>
              </a:spcBef>
              <a:spcAft>
                <a:spcPts val="0"/>
              </a:spcAft>
              <a:buClr>
                <a:schemeClr val="accent1"/>
              </a:buClr>
              <a:buSzPts val="1400"/>
              <a:buFont typeface="Noto Sans Symbols"/>
              <a:buChar char="●"/>
              <a:defRPr b="0" i="0" sz="1400" u="none" cap="none" strike="noStrike">
                <a:solidFill>
                  <a:srgbClr val="595959"/>
                </a:solidFill>
                <a:latin typeface="Corbel"/>
                <a:ea typeface="Corbel"/>
                <a:cs typeface="Corbel"/>
                <a:sym typeface="Corbel"/>
              </a:defRPr>
            </a:lvl4pPr>
            <a:lvl5pPr lvl="4" marR="0" rtl="0" algn="l">
              <a:lnSpc>
                <a:spcPct val="90000"/>
              </a:lnSpc>
              <a:spcBef>
                <a:spcPts val="250"/>
              </a:spcBef>
              <a:spcAft>
                <a:spcPts val="0"/>
              </a:spcAft>
              <a:buClr>
                <a:schemeClr val="accent1"/>
              </a:buClr>
              <a:buSzPts val="1400"/>
              <a:buFont typeface="Noto Sans Symbols"/>
              <a:buChar char="●"/>
              <a:defRPr b="0" i="0" sz="1400" u="none" cap="none" strike="noStrike">
                <a:solidFill>
                  <a:srgbClr val="595959"/>
                </a:solidFill>
                <a:latin typeface="Corbel"/>
                <a:ea typeface="Corbel"/>
                <a:cs typeface="Corbel"/>
                <a:sym typeface="Corbel"/>
              </a:defRPr>
            </a:lvl5pPr>
            <a:lvl6pPr lvl="5" marR="0" rtl="0" algn="l">
              <a:lnSpc>
                <a:spcPct val="90000"/>
              </a:lnSpc>
              <a:spcBef>
                <a:spcPts val="250"/>
              </a:spcBef>
              <a:spcAft>
                <a:spcPts val="0"/>
              </a:spcAft>
              <a:buClr>
                <a:schemeClr val="accent1"/>
              </a:buClr>
              <a:buSzPts val="1400"/>
              <a:buFont typeface="Noto Sans Symbols"/>
              <a:buChar char="●"/>
              <a:defRPr b="0" i="0" sz="1400" u="none" cap="none" strike="noStrike">
                <a:solidFill>
                  <a:srgbClr val="595959"/>
                </a:solidFill>
                <a:latin typeface="Corbel"/>
                <a:ea typeface="Corbel"/>
                <a:cs typeface="Corbel"/>
                <a:sym typeface="Corbel"/>
              </a:defRPr>
            </a:lvl6pPr>
            <a:lvl7pPr lvl="6" marR="0" rtl="0" algn="l">
              <a:lnSpc>
                <a:spcPct val="90000"/>
              </a:lnSpc>
              <a:spcBef>
                <a:spcPts val="250"/>
              </a:spcBef>
              <a:spcAft>
                <a:spcPts val="0"/>
              </a:spcAft>
              <a:buClr>
                <a:schemeClr val="accent1"/>
              </a:buClr>
              <a:buSzPts val="1400"/>
              <a:buFont typeface="Noto Sans Symbols"/>
              <a:buChar char="●"/>
              <a:defRPr b="0" i="0" sz="1400" u="none" cap="none" strike="noStrike">
                <a:solidFill>
                  <a:srgbClr val="595959"/>
                </a:solidFill>
                <a:latin typeface="Corbel"/>
                <a:ea typeface="Corbel"/>
                <a:cs typeface="Corbel"/>
                <a:sym typeface="Corbel"/>
              </a:defRPr>
            </a:lvl7pPr>
            <a:lvl8pPr lvl="7" marR="0" rtl="0" algn="l">
              <a:lnSpc>
                <a:spcPct val="90000"/>
              </a:lnSpc>
              <a:spcBef>
                <a:spcPts val="250"/>
              </a:spcBef>
              <a:spcAft>
                <a:spcPts val="0"/>
              </a:spcAft>
              <a:buClr>
                <a:schemeClr val="accent1"/>
              </a:buClr>
              <a:buSzPts val="1400"/>
              <a:buFont typeface="Noto Sans Symbols"/>
              <a:buChar char="●"/>
              <a:defRPr b="0" i="0" sz="1400" u="none" cap="none" strike="noStrike">
                <a:solidFill>
                  <a:srgbClr val="595959"/>
                </a:solidFill>
                <a:latin typeface="Corbel"/>
                <a:ea typeface="Corbel"/>
                <a:cs typeface="Corbel"/>
                <a:sym typeface="Corbel"/>
              </a:defRPr>
            </a:lvl8pPr>
            <a:lvl9pPr lvl="8" marR="0" rtl="0" algn="l">
              <a:lnSpc>
                <a:spcPct val="90000"/>
              </a:lnSpc>
              <a:spcBef>
                <a:spcPts val="250"/>
              </a:spcBef>
              <a:spcAft>
                <a:spcPts val="250"/>
              </a:spcAft>
              <a:buClr>
                <a:schemeClr val="accent1"/>
              </a:buClr>
              <a:buSzPts val="1400"/>
              <a:buFont typeface="Noto Sans Symbols"/>
              <a:buChar char="●"/>
              <a:defRPr b="0" i="0" sz="1400" u="none" cap="none" strike="noStrike">
                <a:solidFill>
                  <a:srgbClr val="595959"/>
                </a:solidFill>
                <a:latin typeface="Corbel"/>
                <a:ea typeface="Corbel"/>
                <a:cs typeface="Corbel"/>
                <a:sym typeface="Corbel"/>
              </a:defRPr>
            </a:lvl9pPr>
          </a:lstStyle>
          <a:p/>
        </p:txBody>
      </p:sp>
      <p:sp>
        <p:nvSpPr>
          <p:cNvPr id="140" name="Google Shape;140;p26"/>
          <p:cNvSpPr txBox="1"/>
          <p:nvPr>
            <p:ph idx="11" type="ftr"/>
          </p:nvPr>
        </p:nvSpPr>
        <p:spPr>
          <a:xfrm>
            <a:off x="3868738" y="6356350"/>
            <a:ext cx="591185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41" name="Google Shape;141;p26"/>
          <p:cNvSpPr txBox="1"/>
          <p:nvPr>
            <p:ph idx="12" type="sldNum"/>
          </p:nvPr>
        </p:nvSpPr>
        <p:spPr>
          <a:xfrm>
            <a:off x="10634663" y="6356350"/>
            <a:ext cx="153035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1pPr>
            <a:lvl2pPr indent="0" lvl="1"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2pPr>
            <a:lvl3pPr indent="0" lvl="2"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3pPr>
            <a:lvl4pPr indent="0" lvl="3"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4pPr>
            <a:lvl5pPr indent="0" lvl="4"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5pPr>
            <a:lvl6pPr indent="0" lvl="5"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6pPr>
            <a:lvl7pPr indent="0" lvl="6"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7pPr>
            <a:lvl8pPr indent="0" lvl="7"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8pPr>
            <a:lvl9pPr indent="0" lvl="8"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9pPr>
          </a:lstStyle>
          <a:p>
            <a:pPr indent="0" lvl="0" marL="0" rtl="0" algn="r">
              <a:spcBef>
                <a:spcPts val="0"/>
              </a:spcBef>
              <a:spcAft>
                <a:spcPts val="0"/>
              </a:spcAft>
              <a:buNone/>
            </a:pPr>
            <a:fld id="{00000000-1234-1234-1234-123412341234}" type="slidenum">
              <a:rPr lang="es-ES"/>
              <a:t>‹#›</a:t>
            </a:fld>
            <a:endParaRPr/>
          </a:p>
        </p:txBody>
      </p:sp>
      <p:sp>
        <p:nvSpPr>
          <p:cNvPr id="142" name="Google Shape;142;p26"/>
          <p:cNvSpPr txBox="1"/>
          <p:nvPr>
            <p:ph idx="10" type="dt"/>
          </p:nvPr>
        </p:nvSpPr>
        <p:spPr>
          <a:xfrm>
            <a:off x="261938"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 pictures" showMasterSp="0">
  <p:cSld name="3 pictures">
    <p:spTree>
      <p:nvGrpSpPr>
        <p:cNvPr id="143" name="Shape 143"/>
        <p:cNvGrpSpPr/>
        <p:nvPr/>
      </p:nvGrpSpPr>
      <p:grpSpPr>
        <a:xfrm>
          <a:off x="0" y="0"/>
          <a:ext cx="0" cy="0"/>
          <a:chOff x="0" y="0"/>
          <a:chExt cx="0" cy="0"/>
        </a:xfrm>
      </p:grpSpPr>
      <p:sp>
        <p:nvSpPr>
          <p:cNvPr id="144" name="Google Shape;144;p27"/>
          <p:cNvSpPr/>
          <p:nvPr/>
        </p:nvSpPr>
        <p:spPr>
          <a:xfrm>
            <a:off x="0" y="-4763"/>
            <a:ext cx="12192000" cy="6858001"/>
          </a:xfrm>
          <a:prstGeom prst="rect">
            <a:avLst/>
          </a:prstGeom>
          <a:solidFill>
            <a:srgbClr val="3B6380"/>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orbel"/>
              <a:ea typeface="Corbel"/>
              <a:cs typeface="Corbel"/>
              <a:sym typeface="Corbel"/>
            </a:endParaRPr>
          </a:p>
        </p:txBody>
      </p:sp>
      <p:pic>
        <p:nvPicPr>
          <p:cNvPr id="145" name="Google Shape;145;p27"/>
          <p:cNvPicPr preferRelativeResize="0"/>
          <p:nvPr/>
        </p:nvPicPr>
        <p:blipFill rotWithShape="1">
          <a:blip r:embed="rId2">
            <a:alphaModFix/>
          </a:blip>
          <a:srcRect b="0" l="39835" r="0" t="0"/>
          <a:stretch/>
        </p:blipFill>
        <p:spPr>
          <a:xfrm>
            <a:off x="8861425" y="6138863"/>
            <a:ext cx="3176588" cy="660400"/>
          </a:xfrm>
          <a:prstGeom prst="rect">
            <a:avLst/>
          </a:prstGeom>
          <a:noFill/>
          <a:ln>
            <a:noFill/>
          </a:ln>
        </p:spPr>
      </p:pic>
      <p:sp>
        <p:nvSpPr>
          <p:cNvPr id="146" name="Google Shape;146;p27"/>
          <p:cNvSpPr/>
          <p:nvPr>
            <p:ph idx="2" type="pic"/>
          </p:nvPr>
        </p:nvSpPr>
        <p:spPr>
          <a:xfrm>
            <a:off x="1442128" y="1486581"/>
            <a:ext cx="2824163" cy="3951287"/>
          </a:xfrm>
          <a:prstGeom prst="rect">
            <a:avLst/>
          </a:prstGeom>
          <a:solidFill>
            <a:schemeClr val="lt2"/>
          </a:solidFill>
          <a:ln>
            <a:noFill/>
          </a:ln>
        </p:spPr>
      </p:sp>
      <p:sp>
        <p:nvSpPr>
          <p:cNvPr id="147" name="Google Shape;147;p27"/>
          <p:cNvSpPr/>
          <p:nvPr>
            <p:ph idx="3" type="pic"/>
          </p:nvPr>
        </p:nvSpPr>
        <p:spPr>
          <a:xfrm>
            <a:off x="4626050" y="1486581"/>
            <a:ext cx="2824163" cy="3951287"/>
          </a:xfrm>
          <a:prstGeom prst="rect">
            <a:avLst/>
          </a:prstGeom>
          <a:solidFill>
            <a:schemeClr val="lt2"/>
          </a:solidFill>
          <a:ln>
            <a:noFill/>
          </a:ln>
        </p:spPr>
      </p:sp>
      <p:sp>
        <p:nvSpPr>
          <p:cNvPr id="148" name="Google Shape;148;p27"/>
          <p:cNvSpPr/>
          <p:nvPr>
            <p:ph idx="4" type="pic"/>
          </p:nvPr>
        </p:nvSpPr>
        <p:spPr>
          <a:xfrm>
            <a:off x="7809972" y="1486581"/>
            <a:ext cx="2824163" cy="3951287"/>
          </a:xfrm>
          <a:prstGeom prst="rect">
            <a:avLst/>
          </a:prstGeom>
          <a:solidFill>
            <a:schemeClr val="lt2"/>
          </a:solidFill>
          <a:ln>
            <a:noFill/>
          </a:ln>
        </p:spPr>
      </p:sp>
      <p:sp>
        <p:nvSpPr>
          <p:cNvPr id="149" name="Google Shape;149;p27"/>
          <p:cNvSpPr txBox="1"/>
          <p:nvPr>
            <p:ph type="title"/>
          </p:nvPr>
        </p:nvSpPr>
        <p:spPr>
          <a:xfrm>
            <a:off x="1442128" y="365126"/>
            <a:ext cx="9911672" cy="1121456"/>
          </a:xfrm>
          <a:prstGeom prst="rect">
            <a:avLst/>
          </a:prstGeom>
          <a:noFill/>
          <a:ln>
            <a:noFill/>
          </a:ln>
        </p:spPr>
        <p:txBody>
          <a:bodyPr anchorCtr="0" anchor="t" bIns="45700" lIns="91425" spcFirstLastPara="1" rIns="91425" wrap="square" tIns="45700">
            <a:noAutofit/>
          </a:bodyPr>
          <a:lstStyle>
            <a:lvl1pPr lvl="0" marR="0" rtl="0" algn="l">
              <a:lnSpc>
                <a:spcPct val="90000"/>
              </a:lnSpc>
              <a:spcBef>
                <a:spcPts val="0"/>
              </a:spcBef>
              <a:spcAft>
                <a:spcPts val="0"/>
              </a:spcAft>
              <a:buClr>
                <a:srgbClr val="000000"/>
              </a:buClr>
              <a:buSzPts val="1400"/>
              <a:buFont typeface="Arial"/>
              <a:buNone/>
              <a:defRPr b="0" i="0" sz="3600" u="none" cap="none" strike="noStrike">
                <a:solidFill>
                  <a:schemeClr val="lt1"/>
                </a:solidFill>
                <a:latin typeface="Corbel"/>
                <a:ea typeface="Corbel"/>
                <a:cs typeface="Corbel"/>
                <a:sym typeface="Corbel"/>
              </a:defRPr>
            </a:lvl1pPr>
            <a:lvl2pPr lvl="1"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2pPr>
            <a:lvl3pPr lvl="2"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3pPr>
            <a:lvl4pPr lvl="3"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4pPr>
            <a:lvl5pPr lvl="4"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5pPr>
            <a:lvl6pPr lvl="5"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6pPr>
            <a:lvl7pPr lvl="6"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7pPr>
            <a:lvl8pPr lvl="7"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8pPr>
            <a:lvl9pPr lvl="8"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9pPr>
          </a:lstStyle>
          <a:p/>
        </p:txBody>
      </p:sp>
      <p:sp>
        <p:nvSpPr>
          <p:cNvPr id="150" name="Google Shape;150;p27"/>
          <p:cNvSpPr txBox="1"/>
          <p:nvPr>
            <p:ph idx="1" type="body"/>
          </p:nvPr>
        </p:nvSpPr>
        <p:spPr>
          <a:xfrm>
            <a:off x="1436346" y="5566763"/>
            <a:ext cx="2823486" cy="53907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200"/>
              </a:spcBef>
              <a:spcAft>
                <a:spcPts val="0"/>
              </a:spcAft>
              <a:buSzPts val="1400"/>
              <a:buNone/>
              <a:defRPr sz="1400">
                <a:solidFill>
                  <a:schemeClr val="lt1"/>
                </a:solidFill>
              </a:defRPr>
            </a:lvl1pPr>
            <a:lvl2pPr indent="-342900" lvl="1" marL="914400" algn="l">
              <a:lnSpc>
                <a:spcPct val="90000"/>
              </a:lnSpc>
              <a:spcBef>
                <a:spcPts val="250"/>
              </a:spcBef>
              <a:spcAft>
                <a:spcPts val="0"/>
              </a:spcAft>
              <a:buSzPts val="1800"/>
              <a:buChar char="●"/>
              <a:defRPr/>
            </a:lvl2pPr>
            <a:lvl3pPr indent="-342900" lvl="2" marL="1371600" algn="l">
              <a:lnSpc>
                <a:spcPct val="90000"/>
              </a:lnSpc>
              <a:spcBef>
                <a:spcPts val="250"/>
              </a:spcBef>
              <a:spcAft>
                <a:spcPts val="0"/>
              </a:spcAft>
              <a:buSzPts val="1800"/>
              <a:buChar char="●"/>
              <a:defRPr/>
            </a:lvl3pPr>
            <a:lvl4pPr indent="-342900" lvl="3" marL="1828800" algn="l">
              <a:lnSpc>
                <a:spcPct val="90000"/>
              </a:lnSpc>
              <a:spcBef>
                <a:spcPts val="250"/>
              </a:spcBef>
              <a:spcAft>
                <a:spcPts val="0"/>
              </a:spcAft>
              <a:buSzPts val="1800"/>
              <a:buChar char="●"/>
              <a:defRPr/>
            </a:lvl4pPr>
            <a:lvl5pPr indent="-342900" lvl="4" marL="2286000" algn="l">
              <a:lnSpc>
                <a:spcPct val="90000"/>
              </a:lnSpc>
              <a:spcBef>
                <a:spcPts val="250"/>
              </a:spcBef>
              <a:spcAft>
                <a:spcPts val="0"/>
              </a:spcAft>
              <a:buSzPts val="1800"/>
              <a:buChar char="●"/>
              <a:defRPr/>
            </a:lvl5pPr>
            <a:lvl6pPr indent="-342900" lvl="5" marL="2743200" algn="l">
              <a:lnSpc>
                <a:spcPct val="90000"/>
              </a:lnSpc>
              <a:spcBef>
                <a:spcPts val="250"/>
              </a:spcBef>
              <a:spcAft>
                <a:spcPts val="0"/>
              </a:spcAft>
              <a:buSzPts val="1800"/>
              <a:buChar char="●"/>
              <a:defRPr/>
            </a:lvl6pPr>
            <a:lvl7pPr indent="-342900" lvl="6" marL="3200400" algn="l">
              <a:lnSpc>
                <a:spcPct val="90000"/>
              </a:lnSpc>
              <a:spcBef>
                <a:spcPts val="250"/>
              </a:spcBef>
              <a:spcAft>
                <a:spcPts val="0"/>
              </a:spcAft>
              <a:buSzPts val="1800"/>
              <a:buChar char="●"/>
              <a:defRPr/>
            </a:lvl7pPr>
            <a:lvl8pPr indent="-342900" lvl="7" marL="3657600" algn="l">
              <a:lnSpc>
                <a:spcPct val="90000"/>
              </a:lnSpc>
              <a:spcBef>
                <a:spcPts val="250"/>
              </a:spcBef>
              <a:spcAft>
                <a:spcPts val="0"/>
              </a:spcAft>
              <a:buSzPts val="1800"/>
              <a:buChar char="●"/>
              <a:defRPr/>
            </a:lvl8pPr>
            <a:lvl9pPr indent="-342900" lvl="8" marL="4114800" algn="l">
              <a:lnSpc>
                <a:spcPct val="90000"/>
              </a:lnSpc>
              <a:spcBef>
                <a:spcPts val="250"/>
              </a:spcBef>
              <a:spcAft>
                <a:spcPts val="250"/>
              </a:spcAft>
              <a:buSzPts val="1800"/>
              <a:buChar char="●"/>
              <a:defRPr/>
            </a:lvl9pPr>
          </a:lstStyle>
          <a:p/>
        </p:txBody>
      </p:sp>
      <p:sp>
        <p:nvSpPr>
          <p:cNvPr id="151" name="Google Shape;151;p27"/>
          <p:cNvSpPr txBox="1"/>
          <p:nvPr>
            <p:ph idx="5" type="body"/>
          </p:nvPr>
        </p:nvSpPr>
        <p:spPr>
          <a:xfrm>
            <a:off x="4626050" y="5566088"/>
            <a:ext cx="2823486" cy="53907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200"/>
              </a:spcBef>
              <a:spcAft>
                <a:spcPts val="0"/>
              </a:spcAft>
              <a:buSzPts val="1400"/>
              <a:buNone/>
              <a:defRPr sz="1400">
                <a:solidFill>
                  <a:schemeClr val="lt1"/>
                </a:solidFill>
              </a:defRPr>
            </a:lvl1pPr>
            <a:lvl2pPr indent="-342900" lvl="1" marL="914400" algn="l">
              <a:lnSpc>
                <a:spcPct val="90000"/>
              </a:lnSpc>
              <a:spcBef>
                <a:spcPts val="250"/>
              </a:spcBef>
              <a:spcAft>
                <a:spcPts val="0"/>
              </a:spcAft>
              <a:buSzPts val="1800"/>
              <a:buChar char="●"/>
              <a:defRPr/>
            </a:lvl2pPr>
            <a:lvl3pPr indent="-342900" lvl="2" marL="1371600" algn="l">
              <a:lnSpc>
                <a:spcPct val="90000"/>
              </a:lnSpc>
              <a:spcBef>
                <a:spcPts val="250"/>
              </a:spcBef>
              <a:spcAft>
                <a:spcPts val="0"/>
              </a:spcAft>
              <a:buSzPts val="1800"/>
              <a:buChar char="●"/>
              <a:defRPr/>
            </a:lvl3pPr>
            <a:lvl4pPr indent="-342900" lvl="3" marL="1828800" algn="l">
              <a:lnSpc>
                <a:spcPct val="90000"/>
              </a:lnSpc>
              <a:spcBef>
                <a:spcPts val="250"/>
              </a:spcBef>
              <a:spcAft>
                <a:spcPts val="0"/>
              </a:spcAft>
              <a:buSzPts val="1800"/>
              <a:buChar char="●"/>
              <a:defRPr/>
            </a:lvl4pPr>
            <a:lvl5pPr indent="-342900" lvl="4" marL="2286000" algn="l">
              <a:lnSpc>
                <a:spcPct val="90000"/>
              </a:lnSpc>
              <a:spcBef>
                <a:spcPts val="250"/>
              </a:spcBef>
              <a:spcAft>
                <a:spcPts val="0"/>
              </a:spcAft>
              <a:buSzPts val="1800"/>
              <a:buChar char="●"/>
              <a:defRPr/>
            </a:lvl5pPr>
            <a:lvl6pPr indent="-342900" lvl="5" marL="2743200" algn="l">
              <a:lnSpc>
                <a:spcPct val="90000"/>
              </a:lnSpc>
              <a:spcBef>
                <a:spcPts val="250"/>
              </a:spcBef>
              <a:spcAft>
                <a:spcPts val="0"/>
              </a:spcAft>
              <a:buSzPts val="1800"/>
              <a:buChar char="●"/>
              <a:defRPr/>
            </a:lvl6pPr>
            <a:lvl7pPr indent="-342900" lvl="6" marL="3200400" algn="l">
              <a:lnSpc>
                <a:spcPct val="90000"/>
              </a:lnSpc>
              <a:spcBef>
                <a:spcPts val="250"/>
              </a:spcBef>
              <a:spcAft>
                <a:spcPts val="0"/>
              </a:spcAft>
              <a:buSzPts val="1800"/>
              <a:buChar char="●"/>
              <a:defRPr/>
            </a:lvl7pPr>
            <a:lvl8pPr indent="-342900" lvl="7" marL="3657600" algn="l">
              <a:lnSpc>
                <a:spcPct val="90000"/>
              </a:lnSpc>
              <a:spcBef>
                <a:spcPts val="250"/>
              </a:spcBef>
              <a:spcAft>
                <a:spcPts val="0"/>
              </a:spcAft>
              <a:buSzPts val="1800"/>
              <a:buChar char="●"/>
              <a:defRPr/>
            </a:lvl8pPr>
            <a:lvl9pPr indent="-342900" lvl="8" marL="4114800" algn="l">
              <a:lnSpc>
                <a:spcPct val="90000"/>
              </a:lnSpc>
              <a:spcBef>
                <a:spcPts val="250"/>
              </a:spcBef>
              <a:spcAft>
                <a:spcPts val="250"/>
              </a:spcAft>
              <a:buSzPts val="1800"/>
              <a:buChar char="●"/>
              <a:defRPr/>
            </a:lvl9pPr>
          </a:lstStyle>
          <a:p/>
        </p:txBody>
      </p:sp>
      <p:sp>
        <p:nvSpPr>
          <p:cNvPr id="152" name="Google Shape;152;p27"/>
          <p:cNvSpPr txBox="1"/>
          <p:nvPr>
            <p:ph idx="6" type="body"/>
          </p:nvPr>
        </p:nvSpPr>
        <p:spPr>
          <a:xfrm>
            <a:off x="7833641" y="5560893"/>
            <a:ext cx="2823486" cy="53907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200"/>
              </a:spcBef>
              <a:spcAft>
                <a:spcPts val="0"/>
              </a:spcAft>
              <a:buSzPts val="1400"/>
              <a:buNone/>
              <a:defRPr sz="1400">
                <a:solidFill>
                  <a:schemeClr val="lt1"/>
                </a:solidFill>
              </a:defRPr>
            </a:lvl1pPr>
            <a:lvl2pPr indent="-342900" lvl="1" marL="914400" algn="l">
              <a:lnSpc>
                <a:spcPct val="90000"/>
              </a:lnSpc>
              <a:spcBef>
                <a:spcPts val="250"/>
              </a:spcBef>
              <a:spcAft>
                <a:spcPts val="0"/>
              </a:spcAft>
              <a:buSzPts val="1800"/>
              <a:buChar char="●"/>
              <a:defRPr/>
            </a:lvl2pPr>
            <a:lvl3pPr indent="-342900" lvl="2" marL="1371600" algn="l">
              <a:lnSpc>
                <a:spcPct val="90000"/>
              </a:lnSpc>
              <a:spcBef>
                <a:spcPts val="250"/>
              </a:spcBef>
              <a:spcAft>
                <a:spcPts val="0"/>
              </a:spcAft>
              <a:buSzPts val="1800"/>
              <a:buChar char="●"/>
              <a:defRPr/>
            </a:lvl3pPr>
            <a:lvl4pPr indent="-342900" lvl="3" marL="1828800" algn="l">
              <a:lnSpc>
                <a:spcPct val="90000"/>
              </a:lnSpc>
              <a:spcBef>
                <a:spcPts val="250"/>
              </a:spcBef>
              <a:spcAft>
                <a:spcPts val="0"/>
              </a:spcAft>
              <a:buSzPts val="1800"/>
              <a:buChar char="●"/>
              <a:defRPr/>
            </a:lvl4pPr>
            <a:lvl5pPr indent="-342900" lvl="4" marL="2286000" algn="l">
              <a:lnSpc>
                <a:spcPct val="90000"/>
              </a:lnSpc>
              <a:spcBef>
                <a:spcPts val="250"/>
              </a:spcBef>
              <a:spcAft>
                <a:spcPts val="0"/>
              </a:spcAft>
              <a:buSzPts val="1800"/>
              <a:buChar char="●"/>
              <a:defRPr/>
            </a:lvl5pPr>
            <a:lvl6pPr indent="-342900" lvl="5" marL="2743200" algn="l">
              <a:lnSpc>
                <a:spcPct val="90000"/>
              </a:lnSpc>
              <a:spcBef>
                <a:spcPts val="250"/>
              </a:spcBef>
              <a:spcAft>
                <a:spcPts val="0"/>
              </a:spcAft>
              <a:buSzPts val="1800"/>
              <a:buChar char="●"/>
              <a:defRPr/>
            </a:lvl6pPr>
            <a:lvl7pPr indent="-342900" lvl="6" marL="3200400" algn="l">
              <a:lnSpc>
                <a:spcPct val="90000"/>
              </a:lnSpc>
              <a:spcBef>
                <a:spcPts val="250"/>
              </a:spcBef>
              <a:spcAft>
                <a:spcPts val="0"/>
              </a:spcAft>
              <a:buSzPts val="1800"/>
              <a:buChar char="●"/>
              <a:defRPr/>
            </a:lvl7pPr>
            <a:lvl8pPr indent="-342900" lvl="7" marL="3657600" algn="l">
              <a:lnSpc>
                <a:spcPct val="90000"/>
              </a:lnSpc>
              <a:spcBef>
                <a:spcPts val="250"/>
              </a:spcBef>
              <a:spcAft>
                <a:spcPts val="0"/>
              </a:spcAft>
              <a:buSzPts val="1800"/>
              <a:buChar char="●"/>
              <a:defRPr/>
            </a:lvl8pPr>
            <a:lvl9pPr indent="-342900" lvl="8" marL="4114800" algn="l">
              <a:lnSpc>
                <a:spcPct val="90000"/>
              </a:lnSpc>
              <a:spcBef>
                <a:spcPts val="250"/>
              </a:spcBef>
              <a:spcAft>
                <a:spcPts val="250"/>
              </a:spcAft>
              <a:buSzPts val="1800"/>
              <a:buChar char="●"/>
              <a:defRPr/>
            </a:lvl9pPr>
          </a:lstStyle>
          <a:p/>
        </p:txBody>
      </p:sp>
      <p:sp>
        <p:nvSpPr>
          <p:cNvPr id="153" name="Google Shape;153;p27"/>
          <p:cNvSpPr txBox="1"/>
          <p:nvPr>
            <p:ph idx="10" type="dt"/>
          </p:nvPr>
        </p:nvSpPr>
        <p:spPr>
          <a:xfrm>
            <a:off x="261938"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54" name="Google Shape;154;p27"/>
          <p:cNvSpPr txBox="1"/>
          <p:nvPr>
            <p:ph idx="11" type="ftr"/>
          </p:nvPr>
        </p:nvSpPr>
        <p:spPr>
          <a:xfrm>
            <a:off x="3868738" y="6356350"/>
            <a:ext cx="591185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55" name="Google Shape;155;p27"/>
          <p:cNvSpPr txBox="1"/>
          <p:nvPr>
            <p:ph idx="12" type="sldNum"/>
          </p:nvPr>
        </p:nvSpPr>
        <p:spPr>
          <a:xfrm>
            <a:off x="10634663" y="6356350"/>
            <a:ext cx="153035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1pPr>
            <a:lvl2pPr indent="0" lvl="1"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2pPr>
            <a:lvl3pPr indent="0" lvl="2"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3pPr>
            <a:lvl4pPr indent="0" lvl="3"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4pPr>
            <a:lvl5pPr indent="0" lvl="4"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5pPr>
            <a:lvl6pPr indent="0" lvl="5"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6pPr>
            <a:lvl7pPr indent="0" lvl="6"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7pPr>
            <a:lvl8pPr indent="0" lvl="7"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8pPr>
            <a:lvl9pPr indent="0" lvl="8"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56" name="Shape 156"/>
        <p:cNvGrpSpPr/>
        <p:nvPr/>
      </p:nvGrpSpPr>
      <p:grpSpPr>
        <a:xfrm>
          <a:off x="0" y="0"/>
          <a:ext cx="0" cy="0"/>
          <a:chOff x="0" y="0"/>
          <a:chExt cx="0" cy="0"/>
        </a:xfrm>
      </p:grpSpPr>
      <p:sp>
        <p:nvSpPr>
          <p:cNvPr id="157" name="Google Shape;157;p28"/>
          <p:cNvSpPr txBox="1"/>
          <p:nvPr>
            <p:ph idx="11" type="ftr"/>
          </p:nvPr>
        </p:nvSpPr>
        <p:spPr>
          <a:xfrm>
            <a:off x="3868738" y="6356350"/>
            <a:ext cx="591185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58" name="Google Shape;158;p28"/>
          <p:cNvSpPr txBox="1"/>
          <p:nvPr>
            <p:ph idx="12" type="sldNum"/>
          </p:nvPr>
        </p:nvSpPr>
        <p:spPr>
          <a:xfrm>
            <a:off x="10634663" y="6356350"/>
            <a:ext cx="153035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1pPr>
            <a:lvl2pPr indent="0" lvl="1"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2pPr>
            <a:lvl3pPr indent="0" lvl="2"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3pPr>
            <a:lvl4pPr indent="0" lvl="3"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4pPr>
            <a:lvl5pPr indent="0" lvl="4"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5pPr>
            <a:lvl6pPr indent="0" lvl="5"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6pPr>
            <a:lvl7pPr indent="0" lvl="6"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7pPr>
            <a:lvl8pPr indent="0" lvl="7"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8pPr>
            <a:lvl9pPr indent="0" lvl="8"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9pPr>
          </a:lstStyle>
          <a:p>
            <a:pPr indent="0" lvl="0" marL="0" rtl="0" algn="r">
              <a:spcBef>
                <a:spcPts val="0"/>
              </a:spcBef>
              <a:spcAft>
                <a:spcPts val="0"/>
              </a:spcAft>
              <a:buNone/>
            </a:pPr>
            <a:fld id="{00000000-1234-1234-1234-123412341234}" type="slidenum">
              <a:rPr lang="es-ES"/>
              <a:t>‹#›</a:t>
            </a:fld>
            <a:endParaRPr/>
          </a:p>
        </p:txBody>
      </p:sp>
      <p:sp>
        <p:nvSpPr>
          <p:cNvPr id="159" name="Google Shape;159;p28"/>
          <p:cNvSpPr txBox="1"/>
          <p:nvPr>
            <p:ph idx="10" type="dt"/>
          </p:nvPr>
        </p:nvSpPr>
        <p:spPr>
          <a:xfrm>
            <a:off x="261938"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Tree>
  </p:cSld>
  <p:clrMapOvr>
    <a:masterClrMapping/>
  </p:clrMapOvr>
</p:sldLayout>
</file>

<file path=ppt/slideLayouts/slideLayout2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p:cSld name="Comparison">
    <p:spTree>
      <p:nvGrpSpPr>
        <p:cNvPr id="166" name="Shape 166"/>
        <p:cNvGrpSpPr/>
        <p:nvPr/>
      </p:nvGrpSpPr>
      <p:grpSpPr>
        <a:xfrm>
          <a:off x="0" y="0"/>
          <a:ext cx="0" cy="0"/>
          <a:chOff x="0" y="0"/>
          <a:chExt cx="0" cy="0"/>
        </a:xfrm>
      </p:grpSpPr>
      <p:sp>
        <p:nvSpPr>
          <p:cNvPr id="167" name="Google Shape;167;g3a1f59fc225_0_111"/>
          <p:cNvSpPr/>
          <p:nvPr/>
        </p:nvSpPr>
        <p:spPr>
          <a:xfrm>
            <a:off x="0" y="0"/>
            <a:ext cx="12192000" cy="1225500"/>
          </a:xfrm>
          <a:prstGeom prst="rect">
            <a:avLst/>
          </a:prstGeom>
          <a:solidFill>
            <a:srgbClr val="6FA8DC"/>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orbel"/>
              <a:ea typeface="Corbel"/>
              <a:cs typeface="Corbel"/>
              <a:sym typeface="Corbel"/>
            </a:endParaRPr>
          </a:p>
        </p:txBody>
      </p:sp>
      <p:sp>
        <p:nvSpPr>
          <p:cNvPr id="168" name="Google Shape;168;g3a1f59fc225_0_111"/>
          <p:cNvSpPr txBox="1"/>
          <p:nvPr>
            <p:ph idx="1" type="body"/>
          </p:nvPr>
        </p:nvSpPr>
        <p:spPr>
          <a:xfrm>
            <a:off x="262463" y="1750000"/>
            <a:ext cx="11385000" cy="807600"/>
          </a:xfrm>
          <a:prstGeom prst="rect">
            <a:avLst/>
          </a:prstGeom>
          <a:noFill/>
          <a:ln cap="flat" cmpd="sng" w="12700">
            <a:solidFill>
              <a:schemeClr val="dk1"/>
            </a:solidFill>
            <a:prstDash val="dot"/>
            <a:round/>
            <a:headEnd len="sm" w="sm" type="none"/>
            <a:tailEnd len="sm" w="sm" type="none"/>
          </a:ln>
        </p:spPr>
        <p:txBody>
          <a:bodyPr anchorCtr="0" anchor="b" bIns="45700" lIns="91425" spcFirstLastPara="1" rIns="91425" wrap="square" tIns="45700">
            <a:normAutofit/>
          </a:bodyPr>
          <a:lstStyle>
            <a:lvl1pPr indent="-228600" lvl="0" marL="457200" algn="l">
              <a:lnSpc>
                <a:spcPct val="90000"/>
              </a:lnSpc>
              <a:spcBef>
                <a:spcPts val="0"/>
              </a:spcBef>
              <a:spcAft>
                <a:spcPts val="0"/>
              </a:spcAft>
              <a:buSzPts val="2000"/>
              <a:buNone/>
              <a:defRPr b="1" sz="2000">
                <a:solidFill>
                  <a:srgbClr val="595959"/>
                </a:solidFill>
              </a:defRPr>
            </a:lvl1pPr>
            <a:lvl2pPr indent="-228600" lvl="1" marL="914400" algn="l">
              <a:lnSpc>
                <a:spcPct val="90000"/>
              </a:lnSpc>
              <a:spcBef>
                <a:spcPts val="250"/>
              </a:spcBef>
              <a:spcAft>
                <a:spcPts val="0"/>
              </a:spcAft>
              <a:buSzPts val="2000"/>
              <a:buNone/>
              <a:defRPr b="1" sz="2000"/>
            </a:lvl2pPr>
            <a:lvl3pPr indent="-228600" lvl="2" marL="1371600" algn="l">
              <a:lnSpc>
                <a:spcPct val="90000"/>
              </a:lnSpc>
              <a:spcBef>
                <a:spcPts val="250"/>
              </a:spcBef>
              <a:spcAft>
                <a:spcPts val="0"/>
              </a:spcAft>
              <a:buSzPts val="1800"/>
              <a:buNone/>
              <a:defRPr b="1" sz="1800"/>
            </a:lvl3pPr>
            <a:lvl4pPr indent="-228600" lvl="3" marL="1828800" algn="l">
              <a:lnSpc>
                <a:spcPct val="90000"/>
              </a:lnSpc>
              <a:spcBef>
                <a:spcPts val="250"/>
              </a:spcBef>
              <a:spcAft>
                <a:spcPts val="0"/>
              </a:spcAft>
              <a:buSzPts val="1600"/>
              <a:buNone/>
              <a:defRPr b="1" sz="1600"/>
            </a:lvl4pPr>
            <a:lvl5pPr indent="-228600" lvl="4" marL="2286000" algn="l">
              <a:lnSpc>
                <a:spcPct val="90000"/>
              </a:lnSpc>
              <a:spcBef>
                <a:spcPts val="250"/>
              </a:spcBef>
              <a:spcAft>
                <a:spcPts val="0"/>
              </a:spcAft>
              <a:buSzPts val="1600"/>
              <a:buNone/>
              <a:defRPr b="1" sz="1600"/>
            </a:lvl5pPr>
            <a:lvl6pPr indent="-228600" lvl="5" marL="2743200" algn="l">
              <a:lnSpc>
                <a:spcPct val="90000"/>
              </a:lnSpc>
              <a:spcBef>
                <a:spcPts val="250"/>
              </a:spcBef>
              <a:spcAft>
                <a:spcPts val="0"/>
              </a:spcAft>
              <a:buSzPts val="1600"/>
              <a:buNone/>
              <a:defRPr b="1" sz="1600"/>
            </a:lvl6pPr>
            <a:lvl7pPr indent="-228600" lvl="6" marL="3200400" algn="l">
              <a:lnSpc>
                <a:spcPct val="90000"/>
              </a:lnSpc>
              <a:spcBef>
                <a:spcPts val="250"/>
              </a:spcBef>
              <a:spcAft>
                <a:spcPts val="0"/>
              </a:spcAft>
              <a:buSzPts val="1600"/>
              <a:buNone/>
              <a:defRPr b="1" sz="1600"/>
            </a:lvl7pPr>
            <a:lvl8pPr indent="-228600" lvl="7" marL="3657600" algn="l">
              <a:lnSpc>
                <a:spcPct val="90000"/>
              </a:lnSpc>
              <a:spcBef>
                <a:spcPts val="250"/>
              </a:spcBef>
              <a:spcAft>
                <a:spcPts val="0"/>
              </a:spcAft>
              <a:buSzPts val="1600"/>
              <a:buNone/>
              <a:defRPr b="1" sz="1600"/>
            </a:lvl8pPr>
            <a:lvl9pPr indent="-228600" lvl="8" marL="4114800" algn="l">
              <a:lnSpc>
                <a:spcPct val="90000"/>
              </a:lnSpc>
              <a:spcBef>
                <a:spcPts val="250"/>
              </a:spcBef>
              <a:spcAft>
                <a:spcPts val="250"/>
              </a:spcAft>
              <a:buSzPts val="1600"/>
              <a:buNone/>
              <a:defRPr b="1" sz="1600"/>
            </a:lvl9pPr>
          </a:lstStyle>
          <a:p/>
        </p:txBody>
      </p:sp>
      <p:sp>
        <p:nvSpPr>
          <p:cNvPr id="169" name="Google Shape;169;g3a1f59fc225_0_111"/>
          <p:cNvSpPr txBox="1"/>
          <p:nvPr>
            <p:ph idx="2" type="body"/>
          </p:nvPr>
        </p:nvSpPr>
        <p:spPr>
          <a:xfrm>
            <a:off x="262464" y="2817976"/>
            <a:ext cx="11385000" cy="3720900"/>
          </a:xfrm>
          <a:prstGeom prst="rect">
            <a:avLst/>
          </a:prstGeom>
          <a:noFill/>
          <a:ln cap="flat" cmpd="sng" w="12700">
            <a:solidFill>
              <a:schemeClr val="dk1"/>
            </a:solidFill>
            <a:prstDash val="dot"/>
            <a:round/>
            <a:headEnd len="sm" w="sm" type="none"/>
            <a:tailEnd len="sm" w="sm" type="none"/>
          </a:ln>
        </p:spPr>
        <p:txBody>
          <a:bodyPr anchorCtr="0" anchor="ctr" bIns="45700" lIns="91425" spcFirstLastPara="1" rIns="91425" wrap="square" tIns="45700">
            <a:normAutofit/>
          </a:bodyPr>
          <a:lstStyle>
            <a:lvl1pPr indent="-342900" lvl="0" marL="457200" algn="l">
              <a:lnSpc>
                <a:spcPct val="90000"/>
              </a:lnSpc>
              <a:spcBef>
                <a:spcPts val="1200"/>
              </a:spcBef>
              <a:spcAft>
                <a:spcPts val="0"/>
              </a:spcAft>
              <a:buSzPts val="1800"/>
              <a:buChar char="●"/>
              <a:defRPr sz="1800"/>
            </a:lvl1pPr>
            <a:lvl2pPr indent="-342900" lvl="1" marL="914400" algn="l">
              <a:lnSpc>
                <a:spcPct val="90000"/>
              </a:lnSpc>
              <a:spcBef>
                <a:spcPts val="250"/>
              </a:spcBef>
              <a:spcAft>
                <a:spcPts val="0"/>
              </a:spcAft>
              <a:buSzPts val="1800"/>
              <a:buChar char="●"/>
              <a:defRPr sz="1800"/>
            </a:lvl2pPr>
            <a:lvl3pPr indent="-330200" lvl="2" marL="1371600" algn="l">
              <a:lnSpc>
                <a:spcPct val="90000"/>
              </a:lnSpc>
              <a:spcBef>
                <a:spcPts val="250"/>
              </a:spcBef>
              <a:spcAft>
                <a:spcPts val="0"/>
              </a:spcAft>
              <a:buSzPts val="1600"/>
              <a:buChar char="●"/>
              <a:defRPr sz="1600"/>
            </a:lvl3pPr>
            <a:lvl4pPr indent="-317500" lvl="3" marL="1828800" algn="l">
              <a:lnSpc>
                <a:spcPct val="90000"/>
              </a:lnSpc>
              <a:spcBef>
                <a:spcPts val="250"/>
              </a:spcBef>
              <a:spcAft>
                <a:spcPts val="0"/>
              </a:spcAft>
              <a:buSzPts val="1400"/>
              <a:buChar char="●"/>
              <a:defRPr sz="1400"/>
            </a:lvl4pPr>
            <a:lvl5pPr indent="-317500" lvl="4" marL="2286000" algn="l">
              <a:lnSpc>
                <a:spcPct val="90000"/>
              </a:lnSpc>
              <a:spcBef>
                <a:spcPts val="250"/>
              </a:spcBef>
              <a:spcAft>
                <a:spcPts val="0"/>
              </a:spcAft>
              <a:buSzPts val="1400"/>
              <a:buChar char="●"/>
              <a:defRPr sz="1400"/>
            </a:lvl5pPr>
            <a:lvl6pPr indent="-317500" lvl="5" marL="2743200" algn="l">
              <a:lnSpc>
                <a:spcPct val="90000"/>
              </a:lnSpc>
              <a:spcBef>
                <a:spcPts val="250"/>
              </a:spcBef>
              <a:spcAft>
                <a:spcPts val="0"/>
              </a:spcAft>
              <a:buSzPts val="1400"/>
              <a:buChar char="●"/>
              <a:defRPr sz="1400"/>
            </a:lvl6pPr>
            <a:lvl7pPr indent="-317500" lvl="6" marL="3200400" algn="l">
              <a:lnSpc>
                <a:spcPct val="90000"/>
              </a:lnSpc>
              <a:spcBef>
                <a:spcPts val="250"/>
              </a:spcBef>
              <a:spcAft>
                <a:spcPts val="0"/>
              </a:spcAft>
              <a:buSzPts val="1400"/>
              <a:buChar char="●"/>
              <a:defRPr sz="1400"/>
            </a:lvl7pPr>
            <a:lvl8pPr indent="-317500" lvl="7" marL="3657600" algn="l">
              <a:lnSpc>
                <a:spcPct val="90000"/>
              </a:lnSpc>
              <a:spcBef>
                <a:spcPts val="250"/>
              </a:spcBef>
              <a:spcAft>
                <a:spcPts val="0"/>
              </a:spcAft>
              <a:buSzPts val="1400"/>
              <a:buChar char="●"/>
              <a:defRPr sz="1400"/>
            </a:lvl8pPr>
            <a:lvl9pPr indent="-317500" lvl="8" marL="4114800" algn="l">
              <a:lnSpc>
                <a:spcPct val="90000"/>
              </a:lnSpc>
              <a:spcBef>
                <a:spcPts val="250"/>
              </a:spcBef>
              <a:spcAft>
                <a:spcPts val="250"/>
              </a:spcAft>
              <a:buSzPts val="1400"/>
              <a:buChar char="●"/>
              <a:defRPr sz="1400"/>
            </a:lvl9pPr>
          </a:lstStyle>
          <a:p/>
        </p:txBody>
      </p:sp>
      <p:sp>
        <p:nvSpPr>
          <p:cNvPr id="170" name="Google Shape;170;g3a1f59fc225_0_111"/>
          <p:cNvSpPr txBox="1"/>
          <p:nvPr>
            <p:ph idx="3" type="body"/>
          </p:nvPr>
        </p:nvSpPr>
        <p:spPr>
          <a:xfrm>
            <a:off x="3402767" y="207481"/>
            <a:ext cx="7095600" cy="979500"/>
          </a:xfrm>
          <a:prstGeom prst="rect">
            <a:avLst/>
          </a:prstGeom>
          <a:noFill/>
          <a:ln>
            <a:noFill/>
          </a:ln>
        </p:spPr>
        <p:txBody>
          <a:bodyPr anchorCtr="0" anchor="ctr" bIns="45700" lIns="91425" spcFirstLastPara="1" rIns="91425" wrap="square" tIns="45700">
            <a:normAutofit/>
          </a:bodyPr>
          <a:lstStyle>
            <a:lvl1pPr indent="-228600" lvl="0" marL="457200" marR="0" algn="l">
              <a:lnSpc>
                <a:spcPct val="90000"/>
              </a:lnSpc>
              <a:spcBef>
                <a:spcPts val="1200"/>
              </a:spcBef>
              <a:spcAft>
                <a:spcPts val="0"/>
              </a:spcAft>
              <a:buClr>
                <a:schemeClr val="accent1"/>
              </a:buClr>
              <a:buSzPts val="3600"/>
              <a:buFont typeface="Noto Sans Symbols"/>
              <a:buNone/>
              <a:defRPr sz="3600">
                <a:solidFill>
                  <a:schemeClr val="lt1"/>
                </a:solidFill>
              </a:defRPr>
            </a:lvl1pPr>
            <a:lvl2pPr indent="-342900" lvl="1" marL="914400" algn="l">
              <a:lnSpc>
                <a:spcPct val="90000"/>
              </a:lnSpc>
              <a:spcBef>
                <a:spcPts val="250"/>
              </a:spcBef>
              <a:spcAft>
                <a:spcPts val="0"/>
              </a:spcAft>
              <a:buSzPts val="1800"/>
              <a:buChar char="●"/>
              <a:defRPr/>
            </a:lvl2pPr>
            <a:lvl3pPr indent="-342900" lvl="2" marL="1371600" algn="l">
              <a:lnSpc>
                <a:spcPct val="90000"/>
              </a:lnSpc>
              <a:spcBef>
                <a:spcPts val="250"/>
              </a:spcBef>
              <a:spcAft>
                <a:spcPts val="0"/>
              </a:spcAft>
              <a:buSzPts val="1800"/>
              <a:buChar char="●"/>
              <a:defRPr/>
            </a:lvl3pPr>
            <a:lvl4pPr indent="-342900" lvl="3" marL="1828800" algn="l">
              <a:lnSpc>
                <a:spcPct val="90000"/>
              </a:lnSpc>
              <a:spcBef>
                <a:spcPts val="250"/>
              </a:spcBef>
              <a:spcAft>
                <a:spcPts val="0"/>
              </a:spcAft>
              <a:buSzPts val="1800"/>
              <a:buChar char="●"/>
              <a:defRPr/>
            </a:lvl4pPr>
            <a:lvl5pPr indent="-342900" lvl="4" marL="2286000" algn="l">
              <a:lnSpc>
                <a:spcPct val="90000"/>
              </a:lnSpc>
              <a:spcBef>
                <a:spcPts val="250"/>
              </a:spcBef>
              <a:spcAft>
                <a:spcPts val="0"/>
              </a:spcAft>
              <a:buSzPts val="1800"/>
              <a:buChar char="●"/>
              <a:defRPr/>
            </a:lvl5pPr>
            <a:lvl6pPr indent="-342900" lvl="5" marL="2743200" algn="l">
              <a:lnSpc>
                <a:spcPct val="90000"/>
              </a:lnSpc>
              <a:spcBef>
                <a:spcPts val="250"/>
              </a:spcBef>
              <a:spcAft>
                <a:spcPts val="0"/>
              </a:spcAft>
              <a:buSzPts val="1800"/>
              <a:buChar char="●"/>
              <a:defRPr/>
            </a:lvl6pPr>
            <a:lvl7pPr indent="-342900" lvl="6" marL="3200400" algn="l">
              <a:lnSpc>
                <a:spcPct val="90000"/>
              </a:lnSpc>
              <a:spcBef>
                <a:spcPts val="250"/>
              </a:spcBef>
              <a:spcAft>
                <a:spcPts val="0"/>
              </a:spcAft>
              <a:buSzPts val="1800"/>
              <a:buChar char="●"/>
              <a:defRPr/>
            </a:lvl7pPr>
            <a:lvl8pPr indent="-342900" lvl="7" marL="3657600" algn="l">
              <a:lnSpc>
                <a:spcPct val="90000"/>
              </a:lnSpc>
              <a:spcBef>
                <a:spcPts val="250"/>
              </a:spcBef>
              <a:spcAft>
                <a:spcPts val="0"/>
              </a:spcAft>
              <a:buSzPts val="1800"/>
              <a:buChar char="●"/>
              <a:defRPr/>
            </a:lvl8pPr>
            <a:lvl9pPr indent="-342900" lvl="8" marL="4114800" algn="l">
              <a:lnSpc>
                <a:spcPct val="90000"/>
              </a:lnSpc>
              <a:spcBef>
                <a:spcPts val="250"/>
              </a:spcBef>
              <a:spcAft>
                <a:spcPts val="250"/>
              </a:spcAft>
              <a:buSzPts val="1800"/>
              <a:buChar char="●"/>
              <a:defRPr/>
            </a:lvl9pPr>
          </a:lstStyle>
          <a:p/>
        </p:txBody>
      </p:sp>
    </p:spTree>
  </p:cSld>
  <p:clrMapOvr>
    <a:masterClrMapping/>
  </p:clrMapOvr>
</p:sldLayout>
</file>

<file path=ppt/slideLayouts/slideLayout2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bg>
      <p:bgPr>
        <a:solidFill>
          <a:schemeClr val="accent2"/>
        </a:solidFill>
      </p:bgPr>
    </p:bg>
    <p:spTree>
      <p:nvGrpSpPr>
        <p:cNvPr id="171" name="Shape 171"/>
        <p:cNvGrpSpPr/>
        <p:nvPr/>
      </p:nvGrpSpPr>
      <p:grpSpPr>
        <a:xfrm>
          <a:off x="0" y="0"/>
          <a:ext cx="0" cy="0"/>
          <a:chOff x="0" y="0"/>
          <a:chExt cx="0" cy="0"/>
        </a:xfrm>
      </p:grpSpPr>
      <p:pic>
        <p:nvPicPr>
          <p:cNvPr id="172" name="Google Shape;172;g3a1f59fc225_0_116"/>
          <p:cNvPicPr preferRelativeResize="0"/>
          <p:nvPr/>
        </p:nvPicPr>
        <p:blipFill rotWithShape="1">
          <a:blip r:embed="rId2">
            <a:alphaModFix/>
          </a:blip>
          <a:srcRect b="0" l="39835" r="0" t="0"/>
          <a:stretch/>
        </p:blipFill>
        <p:spPr>
          <a:xfrm>
            <a:off x="8512175" y="6067425"/>
            <a:ext cx="3525839" cy="731838"/>
          </a:xfrm>
          <a:prstGeom prst="rect">
            <a:avLst/>
          </a:prstGeom>
          <a:noFill/>
          <a:ln>
            <a:noFill/>
          </a:ln>
        </p:spPr>
      </p:pic>
      <p:sp>
        <p:nvSpPr>
          <p:cNvPr id="173" name="Google Shape;173;g3a1f59fc225_0_116"/>
          <p:cNvSpPr txBox="1"/>
          <p:nvPr>
            <p:ph type="title"/>
          </p:nvPr>
        </p:nvSpPr>
        <p:spPr>
          <a:xfrm>
            <a:off x="3867912" y="1298448"/>
            <a:ext cx="7315200" cy="3255300"/>
          </a:xfrm>
          <a:prstGeom prst="rect">
            <a:avLst/>
          </a:prstGeom>
          <a:noFill/>
          <a:ln>
            <a:noFill/>
          </a:ln>
        </p:spPr>
        <p:txBody>
          <a:bodyPr anchorCtr="0" anchor="b" bIns="45700" lIns="91425" spcFirstLastPara="1" rIns="91425" wrap="square" tIns="45700">
            <a:normAutofit/>
          </a:bodyPr>
          <a:lstStyle>
            <a:lvl1pPr lvl="0" marR="0" algn="l">
              <a:lnSpc>
                <a:spcPct val="90000"/>
              </a:lnSpc>
              <a:spcBef>
                <a:spcPts val="0"/>
              </a:spcBef>
              <a:spcAft>
                <a:spcPts val="0"/>
              </a:spcAft>
              <a:buClr>
                <a:srgbClr val="000000"/>
              </a:buClr>
              <a:buSzPts val="1400"/>
              <a:buFont typeface="Arial"/>
              <a:buNone/>
              <a:defRPr b="0" i="0" sz="5900" u="none" cap="none" strike="noStrike">
                <a:solidFill>
                  <a:schemeClr val="lt1"/>
                </a:solidFill>
                <a:latin typeface="Corbel"/>
                <a:ea typeface="Corbel"/>
                <a:cs typeface="Corbel"/>
                <a:sym typeface="Corbel"/>
              </a:defRPr>
            </a:lvl1pPr>
            <a:lvl2pPr lvl="1" marR="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2pPr>
            <a:lvl3pPr lvl="2" marR="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3pPr>
            <a:lvl4pPr lvl="3" marR="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4pPr>
            <a:lvl5pPr lvl="4" marR="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5pPr>
            <a:lvl6pPr lvl="5" marR="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6pPr>
            <a:lvl7pPr lvl="6" marR="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7pPr>
            <a:lvl8pPr lvl="7" marR="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8pPr>
            <a:lvl9pPr lvl="8" marR="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9pPr>
          </a:lstStyle>
          <a:p/>
        </p:txBody>
      </p:sp>
      <p:sp>
        <p:nvSpPr>
          <p:cNvPr id="174" name="Google Shape;174;g3a1f59fc225_0_116"/>
          <p:cNvSpPr txBox="1"/>
          <p:nvPr>
            <p:ph idx="1" type="body"/>
          </p:nvPr>
        </p:nvSpPr>
        <p:spPr>
          <a:xfrm>
            <a:off x="3886200" y="4672584"/>
            <a:ext cx="7315200" cy="91440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200"/>
              </a:spcBef>
              <a:spcAft>
                <a:spcPts val="0"/>
              </a:spcAft>
              <a:buSzPts val="2200"/>
              <a:buNone/>
              <a:defRPr sz="2200" cap="none">
                <a:solidFill>
                  <a:schemeClr val="lt1"/>
                </a:solidFill>
              </a:defRPr>
            </a:lvl1pPr>
            <a:lvl2pPr indent="-228600" lvl="1" marL="914400" algn="l">
              <a:lnSpc>
                <a:spcPct val="90000"/>
              </a:lnSpc>
              <a:spcBef>
                <a:spcPts val="250"/>
              </a:spcBef>
              <a:spcAft>
                <a:spcPts val="0"/>
              </a:spcAft>
              <a:buSzPts val="1800"/>
              <a:buNone/>
              <a:defRPr sz="1800">
                <a:solidFill>
                  <a:srgbClr val="888888"/>
                </a:solidFill>
              </a:defRPr>
            </a:lvl2pPr>
            <a:lvl3pPr indent="-228600" lvl="2" marL="1371600" algn="l">
              <a:lnSpc>
                <a:spcPct val="90000"/>
              </a:lnSpc>
              <a:spcBef>
                <a:spcPts val="250"/>
              </a:spcBef>
              <a:spcAft>
                <a:spcPts val="0"/>
              </a:spcAft>
              <a:buSzPts val="1600"/>
              <a:buNone/>
              <a:defRPr sz="1600">
                <a:solidFill>
                  <a:srgbClr val="888888"/>
                </a:solidFill>
              </a:defRPr>
            </a:lvl3pPr>
            <a:lvl4pPr indent="-228600" lvl="3" marL="1828800" algn="l">
              <a:lnSpc>
                <a:spcPct val="90000"/>
              </a:lnSpc>
              <a:spcBef>
                <a:spcPts val="250"/>
              </a:spcBef>
              <a:spcAft>
                <a:spcPts val="0"/>
              </a:spcAft>
              <a:buSzPts val="1400"/>
              <a:buNone/>
              <a:defRPr sz="1400">
                <a:solidFill>
                  <a:srgbClr val="888888"/>
                </a:solidFill>
              </a:defRPr>
            </a:lvl4pPr>
            <a:lvl5pPr indent="-228600" lvl="4" marL="2286000" algn="l">
              <a:lnSpc>
                <a:spcPct val="90000"/>
              </a:lnSpc>
              <a:spcBef>
                <a:spcPts val="250"/>
              </a:spcBef>
              <a:spcAft>
                <a:spcPts val="0"/>
              </a:spcAft>
              <a:buSzPts val="1400"/>
              <a:buNone/>
              <a:defRPr sz="1400">
                <a:solidFill>
                  <a:srgbClr val="888888"/>
                </a:solidFill>
              </a:defRPr>
            </a:lvl5pPr>
            <a:lvl6pPr indent="-228600" lvl="5" marL="2743200" algn="l">
              <a:lnSpc>
                <a:spcPct val="90000"/>
              </a:lnSpc>
              <a:spcBef>
                <a:spcPts val="250"/>
              </a:spcBef>
              <a:spcAft>
                <a:spcPts val="0"/>
              </a:spcAft>
              <a:buSzPts val="1400"/>
              <a:buNone/>
              <a:defRPr sz="1400">
                <a:solidFill>
                  <a:srgbClr val="888888"/>
                </a:solidFill>
              </a:defRPr>
            </a:lvl6pPr>
            <a:lvl7pPr indent="-228600" lvl="6" marL="3200400" algn="l">
              <a:lnSpc>
                <a:spcPct val="90000"/>
              </a:lnSpc>
              <a:spcBef>
                <a:spcPts val="250"/>
              </a:spcBef>
              <a:spcAft>
                <a:spcPts val="0"/>
              </a:spcAft>
              <a:buSzPts val="1400"/>
              <a:buNone/>
              <a:defRPr sz="1400">
                <a:solidFill>
                  <a:srgbClr val="888888"/>
                </a:solidFill>
              </a:defRPr>
            </a:lvl7pPr>
            <a:lvl8pPr indent="-228600" lvl="7" marL="3657600" algn="l">
              <a:lnSpc>
                <a:spcPct val="90000"/>
              </a:lnSpc>
              <a:spcBef>
                <a:spcPts val="250"/>
              </a:spcBef>
              <a:spcAft>
                <a:spcPts val="0"/>
              </a:spcAft>
              <a:buSzPts val="1400"/>
              <a:buNone/>
              <a:defRPr sz="1400">
                <a:solidFill>
                  <a:srgbClr val="888888"/>
                </a:solidFill>
              </a:defRPr>
            </a:lvl8pPr>
            <a:lvl9pPr indent="-228600" lvl="8" marL="4114800" algn="l">
              <a:lnSpc>
                <a:spcPct val="90000"/>
              </a:lnSpc>
              <a:spcBef>
                <a:spcPts val="250"/>
              </a:spcBef>
              <a:spcAft>
                <a:spcPts val="250"/>
              </a:spcAft>
              <a:buSzPts val="1400"/>
              <a:buNone/>
              <a:defRPr sz="1400">
                <a:solidFill>
                  <a:srgbClr val="888888"/>
                </a:solidFill>
              </a:defRPr>
            </a:lvl9pPr>
          </a:lstStyle>
          <a:p/>
        </p:txBody>
      </p:sp>
      <p:sp>
        <p:nvSpPr>
          <p:cNvPr id="175" name="Google Shape;175;g3a1f59fc225_0_116"/>
          <p:cNvSpPr txBox="1"/>
          <p:nvPr>
            <p:ph idx="10" type="dt"/>
          </p:nvPr>
        </p:nvSpPr>
        <p:spPr>
          <a:xfrm>
            <a:off x="261938" y="6356350"/>
            <a:ext cx="2743200" cy="3651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76" name="Google Shape;176;g3a1f59fc225_0_116"/>
          <p:cNvSpPr txBox="1"/>
          <p:nvPr>
            <p:ph idx="11" type="ftr"/>
          </p:nvPr>
        </p:nvSpPr>
        <p:spPr>
          <a:xfrm>
            <a:off x="3868738" y="6356350"/>
            <a:ext cx="5911800" cy="3651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77" name="Google Shape;177;g3a1f59fc225_0_116"/>
          <p:cNvSpPr txBox="1"/>
          <p:nvPr>
            <p:ph idx="12" type="sldNum"/>
          </p:nvPr>
        </p:nvSpPr>
        <p:spPr>
          <a:xfrm>
            <a:off x="10634663" y="6356350"/>
            <a:ext cx="1530300" cy="3651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1pPr>
            <a:lvl2pPr indent="0" lvl="1"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2pPr>
            <a:lvl3pPr indent="0" lvl="2"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3pPr>
            <a:lvl4pPr indent="0" lvl="3"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4pPr>
            <a:lvl5pPr indent="0" lvl="4"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5pPr>
            <a:lvl6pPr indent="0" lvl="5"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6pPr>
            <a:lvl7pPr indent="0" lvl="6"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7pPr>
            <a:lvl8pPr indent="0" lvl="7"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8pPr>
            <a:lvl9pPr indent="0" lvl="8"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2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showMasterSp="0">
  <p:cSld name="Title Slide">
    <p:spTree>
      <p:nvGrpSpPr>
        <p:cNvPr id="178" name="Shape 178"/>
        <p:cNvGrpSpPr/>
        <p:nvPr/>
      </p:nvGrpSpPr>
      <p:grpSpPr>
        <a:xfrm>
          <a:off x="0" y="0"/>
          <a:ext cx="0" cy="0"/>
          <a:chOff x="0" y="0"/>
          <a:chExt cx="0" cy="0"/>
        </a:xfrm>
      </p:grpSpPr>
      <p:sp>
        <p:nvSpPr>
          <p:cNvPr id="179" name="Google Shape;179;g3a1f59fc225_0_123"/>
          <p:cNvSpPr/>
          <p:nvPr/>
        </p:nvSpPr>
        <p:spPr>
          <a:xfrm>
            <a:off x="-17463" y="0"/>
            <a:ext cx="3886200" cy="6862800"/>
          </a:xfrm>
          <a:prstGeom prst="rect">
            <a:avLst/>
          </a:prstGeom>
          <a:solidFill>
            <a:srgbClr val="EE8D3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orbel"/>
              <a:ea typeface="Corbel"/>
              <a:cs typeface="Corbel"/>
              <a:sym typeface="Corbel"/>
            </a:endParaRPr>
          </a:p>
        </p:txBody>
      </p:sp>
      <p:pic>
        <p:nvPicPr>
          <p:cNvPr id="180" name="Google Shape;180;g3a1f59fc225_0_123"/>
          <p:cNvPicPr preferRelativeResize="0"/>
          <p:nvPr/>
        </p:nvPicPr>
        <p:blipFill rotWithShape="1">
          <a:blip r:embed="rId2">
            <a:alphaModFix/>
          </a:blip>
          <a:srcRect b="0" l="0" r="0" t="0"/>
          <a:stretch/>
        </p:blipFill>
        <p:spPr>
          <a:xfrm>
            <a:off x="5600700" y="2524125"/>
            <a:ext cx="5543550" cy="1819275"/>
          </a:xfrm>
          <a:prstGeom prst="rect">
            <a:avLst/>
          </a:prstGeom>
          <a:noFill/>
          <a:ln>
            <a:noFill/>
          </a:ln>
        </p:spPr>
      </p:pic>
      <p:sp>
        <p:nvSpPr>
          <p:cNvPr id="181" name="Google Shape;181;g3a1f59fc225_0_123"/>
          <p:cNvSpPr txBox="1"/>
          <p:nvPr/>
        </p:nvSpPr>
        <p:spPr>
          <a:xfrm>
            <a:off x="10761663" y="5205413"/>
            <a:ext cx="184200" cy="3693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orbel"/>
              <a:ea typeface="Corbel"/>
              <a:cs typeface="Corbel"/>
              <a:sym typeface="Corbel"/>
            </a:endParaRPr>
          </a:p>
        </p:txBody>
      </p:sp>
      <p:pic>
        <p:nvPicPr>
          <p:cNvPr id="182" name="Google Shape;182;g3a1f59fc225_0_123"/>
          <p:cNvPicPr preferRelativeResize="0"/>
          <p:nvPr/>
        </p:nvPicPr>
        <p:blipFill rotWithShape="1">
          <a:blip r:embed="rId3">
            <a:alphaModFix/>
          </a:blip>
          <a:srcRect b="0" l="39835" r="0" t="0"/>
          <a:stretch/>
        </p:blipFill>
        <p:spPr>
          <a:xfrm>
            <a:off x="8512175" y="6067425"/>
            <a:ext cx="3525839" cy="731838"/>
          </a:xfrm>
          <a:prstGeom prst="rect">
            <a:avLst/>
          </a:prstGeom>
          <a:noFill/>
          <a:ln>
            <a:noFill/>
          </a:ln>
        </p:spPr>
      </p:pic>
      <p:sp>
        <p:nvSpPr>
          <p:cNvPr id="183" name="Google Shape;183;g3a1f59fc225_0_123"/>
          <p:cNvSpPr txBox="1"/>
          <p:nvPr>
            <p:ph idx="1" type="body"/>
          </p:nvPr>
        </p:nvSpPr>
        <p:spPr>
          <a:xfrm>
            <a:off x="5600946" y="4572000"/>
            <a:ext cx="5543400" cy="655500"/>
          </a:xfrm>
          <a:prstGeom prst="rect">
            <a:avLst/>
          </a:prstGeom>
          <a:noFill/>
          <a:ln>
            <a:noFill/>
          </a:ln>
        </p:spPr>
        <p:txBody>
          <a:bodyPr anchorCtr="0" anchor="t" bIns="45700" lIns="91425" spcFirstLastPara="1" rIns="91425" wrap="square" tIns="45700">
            <a:noAutofit/>
          </a:bodyPr>
          <a:lstStyle>
            <a:lvl1pPr indent="-228600" lvl="0" marL="457200" marR="0" algn="r">
              <a:lnSpc>
                <a:spcPct val="90000"/>
              </a:lnSpc>
              <a:spcBef>
                <a:spcPts val="1200"/>
              </a:spcBef>
              <a:spcAft>
                <a:spcPts val="0"/>
              </a:spcAft>
              <a:buClr>
                <a:schemeClr val="accent1"/>
              </a:buClr>
              <a:buSzPts val="2000"/>
              <a:buFont typeface="Corbel"/>
              <a:buNone/>
              <a:defRPr>
                <a:solidFill>
                  <a:srgbClr val="595959"/>
                </a:solidFill>
              </a:defRPr>
            </a:lvl1pPr>
            <a:lvl2pPr indent="-342900" lvl="1" marL="914400" algn="l">
              <a:lnSpc>
                <a:spcPct val="90000"/>
              </a:lnSpc>
              <a:spcBef>
                <a:spcPts val="250"/>
              </a:spcBef>
              <a:spcAft>
                <a:spcPts val="0"/>
              </a:spcAft>
              <a:buSzPts val="1800"/>
              <a:buChar char="●"/>
              <a:defRPr/>
            </a:lvl2pPr>
            <a:lvl3pPr indent="-342900" lvl="2" marL="1371600" algn="l">
              <a:lnSpc>
                <a:spcPct val="90000"/>
              </a:lnSpc>
              <a:spcBef>
                <a:spcPts val="250"/>
              </a:spcBef>
              <a:spcAft>
                <a:spcPts val="0"/>
              </a:spcAft>
              <a:buSzPts val="1800"/>
              <a:buChar char="●"/>
              <a:defRPr/>
            </a:lvl3pPr>
            <a:lvl4pPr indent="-342900" lvl="3" marL="1828800" algn="l">
              <a:lnSpc>
                <a:spcPct val="90000"/>
              </a:lnSpc>
              <a:spcBef>
                <a:spcPts val="250"/>
              </a:spcBef>
              <a:spcAft>
                <a:spcPts val="0"/>
              </a:spcAft>
              <a:buSzPts val="1800"/>
              <a:buChar char="●"/>
              <a:defRPr/>
            </a:lvl4pPr>
            <a:lvl5pPr indent="-342900" lvl="4" marL="2286000" algn="l">
              <a:lnSpc>
                <a:spcPct val="90000"/>
              </a:lnSpc>
              <a:spcBef>
                <a:spcPts val="250"/>
              </a:spcBef>
              <a:spcAft>
                <a:spcPts val="0"/>
              </a:spcAft>
              <a:buSzPts val="1800"/>
              <a:buChar char="●"/>
              <a:defRPr/>
            </a:lvl5pPr>
            <a:lvl6pPr indent="-342900" lvl="5" marL="2743200" algn="l">
              <a:lnSpc>
                <a:spcPct val="90000"/>
              </a:lnSpc>
              <a:spcBef>
                <a:spcPts val="250"/>
              </a:spcBef>
              <a:spcAft>
                <a:spcPts val="0"/>
              </a:spcAft>
              <a:buSzPts val="1800"/>
              <a:buChar char="●"/>
              <a:defRPr/>
            </a:lvl6pPr>
            <a:lvl7pPr indent="-342900" lvl="6" marL="3200400" algn="l">
              <a:lnSpc>
                <a:spcPct val="90000"/>
              </a:lnSpc>
              <a:spcBef>
                <a:spcPts val="250"/>
              </a:spcBef>
              <a:spcAft>
                <a:spcPts val="0"/>
              </a:spcAft>
              <a:buSzPts val="1800"/>
              <a:buChar char="●"/>
              <a:defRPr/>
            </a:lvl7pPr>
            <a:lvl8pPr indent="-342900" lvl="7" marL="3657600" algn="l">
              <a:lnSpc>
                <a:spcPct val="90000"/>
              </a:lnSpc>
              <a:spcBef>
                <a:spcPts val="250"/>
              </a:spcBef>
              <a:spcAft>
                <a:spcPts val="0"/>
              </a:spcAft>
              <a:buSzPts val="1800"/>
              <a:buChar char="●"/>
              <a:defRPr/>
            </a:lvl8pPr>
            <a:lvl9pPr indent="-342900" lvl="8" marL="4114800" algn="l">
              <a:lnSpc>
                <a:spcPct val="90000"/>
              </a:lnSpc>
              <a:spcBef>
                <a:spcPts val="250"/>
              </a:spcBef>
              <a:spcAft>
                <a:spcPts val="250"/>
              </a:spcAft>
              <a:buSzPts val="1800"/>
              <a:buChar char="●"/>
              <a:defRPr/>
            </a:lvl9pPr>
          </a:lstStyle>
          <a:p/>
        </p:txBody>
      </p:sp>
      <p:sp>
        <p:nvSpPr>
          <p:cNvPr id="184" name="Google Shape;184;g3a1f59fc225_0_123"/>
          <p:cNvSpPr txBox="1"/>
          <p:nvPr>
            <p:ph idx="2" type="body"/>
          </p:nvPr>
        </p:nvSpPr>
        <p:spPr>
          <a:xfrm>
            <a:off x="5809088" y="2655426"/>
            <a:ext cx="5137500" cy="1505100"/>
          </a:xfrm>
          <a:prstGeom prst="rect">
            <a:avLst/>
          </a:prstGeom>
          <a:noFill/>
          <a:ln>
            <a:noFill/>
          </a:ln>
        </p:spPr>
        <p:txBody>
          <a:bodyPr anchorCtr="0" anchor="ctr" bIns="45700" lIns="91425" spcFirstLastPara="1" rIns="91425" wrap="square" tIns="45700">
            <a:normAutofit/>
          </a:bodyPr>
          <a:lstStyle>
            <a:lvl1pPr indent="-228600" lvl="0" marL="457200" algn="ctr">
              <a:lnSpc>
                <a:spcPct val="90000"/>
              </a:lnSpc>
              <a:spcBef>
                <a:spcPts val="1200"/>
              </a:spcBef>
              <a:spcAft>
                <a:spcPts val="0"/>
              </a:spcAft>
              <a:buSzPts val="3600"/>
              <a:buNone/>
              <a:defRPr sz="3600"/>
            </a:lvl1pPr>
            <a:lvl2pPr indent="-342900" lvl="1" marL="914400" algn="l">
              <a:lnSpc>
                <a:spcPct val="90000"/>
              </a:lnSpc>
              <a:spcBef>
                <a:spcPts val="250"/>
              </a:spcBef>
              <a:spcAft>
                <a:spcPts val="0"/>
              </a:spcAft>
              <a:buSzPts val="1800"/>
              <a:buChar char="●"/>
              <a:defRPr/>
            </a:lvl2pPr>
            <a:lvl3pPr indent="-342900" lvl="2" marL="1371600" algn="l">
              <a:lnSpc>
                <a:spcPct val="90000"/>
              </a:lnSpc>
              <a:spcBef>
                <a:spcPts val="250"/>
              </a:spcBef>
              <a:spcAft>
                <a:spcPts val="0"/>
              </a:spcAft>
              <a:buSzPts val="1800"/>
              <a:buChar char="●"/>
              <a:defRPr/>
            </a:lvl3pPr>
            <a:lvl4pPr indent="-342900" lvl="3" marL="1828800" algn="l">
              <a:lnSpc>
                <a:spcPct val="90000"/>
              </a:lnSpc>
              <a:spcBef>
                <a:spcPts val="250"/>
              </a:spcBef>
              <a:spcAft>
                <a:spcPts val="0"/>
              </a:spcAft>
              <a:buSzPts val="1800"/>
              <a:buChar char="●"/>
              <a:defRPr/>
            </a:lvl4pPr>
            <a:lvl5pPr indent="-342900" lvl="4" marL="2286000" algn="l">
              <a:lnSpc>
                <a:spcPct val="90000"/>
              </a:lnSpc>
              <a:spcBef>
                <a:spcPts val="250"/>
              </a:spcBef>
              <a:spcAft>
                <a:spcPts val="0"/>
              </a:spcAft>
              <a:buSzPts val="1800"/>
              <a:buChar char="●"/>
              <a:defRPr/>
            </a:lvl5pPr>
            <a:lvl6pPr indent="-342900" lvl="5" marL="2743200" algn="l">
              <a:lnSpc>
                <a:spcPct val="90000"/>
              </a:lnSpc>
              <a:spcBef>
                <a:spcPts val="250"/>
              </a:spcBef>
              <a:spcAft>
                <a:spcPts val="0"/>
              </a:spcAft>
              <a:buSzPts val="1800"/>
              <a:buChar char="●"/>
              <a:defRPr/>
            </a:lvl6pPr>
            <a:lvl7pPr indent="-342900" lvl="6" marL="3200400" algn="l">
              <a:lnSpc>
                <a:spcPct val="90000"/>
              </a:lnSpc>
              <a:spcBef>
                <a:spcPts val="250"/>
              </a:spcBef>
              <a:spcAft>
                <a:spcPts val="0"/>
              </a:spcAft>
              <a:buSzPts val="1800"/>
              <a:buChar char="●"/>
              <a:defRPr/>
            </a:lvl7pPr>
            <a:lvl8pPr indent="-342900" lvl="7" marL="3657600" algn="l">
              <a:lnSpc>
                <a:spcPct val="90000"/>
              </a:lnSpc>
              <a:spcBef>
                <a:spcPts val="250"/>
              </a:spcBef>
              <a:spcAft>
                <a:spcPts val="0"/>
              </a:spcAft>
              <a:buSzPts val="1800"/>
              <a:buChar char="●"/>
              <a:defRPr/>
            </a:lvl8pPr>
            <a:lvl9pPr indent="-342900" lvl="8" marL="4114800" algn="l">
              <a:lnSpc>
                <a:spcPct val="90000"/>
              </a:lnSpc>
              <a:spcBef>
                <a:spcPts val="250"/>
              </a:spcBef>
              <a:spcAft>
                <a:spcPts val="250"/>
              </a:spcAft>
              <a:buSzPts val="1800"/>
              <a:buChar char="●"/>
              <a:defRPr/>
            </a:lvl9pPr>
          </a:lstStyle>
          <a:p/>
        </p:txBody>
      </p:sp>
      <p:sp>
        <p:nvSpPr>
          <p:cNvPr id="185" name="Google Shape;185;g3a1f59fc225_0_123"/>
          <p:cNvSpPr txBox="1"/>
          <p:nvPr>
            <p:ph idx="10" type="dt"/>
          </p:nvPr>
        </p:nvSpPr>
        <p:spPr>
          <a:xfrm>
            <a:off x="261938" y="6356350"/>
            <a:ext cx="2743200" cy="3651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86" name="Google Shape;186;g3a1f59fc225_0_123"/>
          <p:cNvSpPr txBox="1"/>
          <p:nvPr>
            <p:ph idx="11" type="ftr"/>
          </p:nvPr>
        </p:nvSpPr>
        <p:spPr>
          <a:xfrm>
            <a:off x="3868738" y="6356350"/>
            <a:ext cx="5911800" cy="3651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solidFill>
                  <a:srgbClr val="80227B"/>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87" name="Google Shape;187;g3a1f59fc225_0_123"/>
          <p:cNvSpPr txBox="1"/>
          <p:nvPr>
            <p:ph idx="12" type="sldNum"/>
          </p:nvPr>
        </p:nvSpPr>
        <p:spPr>
          <a:xfrm>
            <a:off x="10634663" y="6356350"/>
            <a:ext cx="1530300" cy="3651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1pPr>
            <a:lvl2pPr indent="0" lvl="1"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2pPr>
            <a:lvl3pPr indent="0" lvl="2"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3pPr>
            <a:lvl4pPr indent="0" lvl="3"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4pPr>
            <a:lvl5pPr indent="0" lvl="4"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5pPr>
            <a:lvl6pPr indent="0" lvl="5"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6pPr>
            <a:lvl7pPr indent="0" lvl="6"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7pPr>
            <a:lvl8pPr indent="0" lvl="7"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8pPr>
            <a:lvl9pPr indent="0" lvl="8"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2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p:cSld name="Custom Layout">
    <p:spTree>
      <p:nvGrpSpPr>
        <p:cNvPr id="188" name="Shape 188"/>
        <p:cNvGrpSpPr/>
        <p:nvPr/>
      </p:nvGrpSpPr>
      <p:grpSpPr>
        <a:xfrm>
          <a:off x="0" y="0"/>
          <a:ext cx="0" cy="0"/>
          <a:chOff x="0" y="0"/>
          <a:chExt cx="0" cy="0"/>
        </a:xfrm>
      </p:grpSpPr>
      <p:sp>
        <p:nvSpPr>
          <p:cNvPr id="189" name="Google Shape;189;g3a1f59fc225_0_133"/>
          <p:cNvSpPr txBox="1"/>
          <p:nvPr/>
        </p:nvSpPr>
        <p:spPr>
          <a:xfrm>
            <a:off x="5805488" y="3033713"/>
            <a:ext cx="7707300" cy="369300"/>
          </a:xfrm>
          <a:prstGeom prst="rect">
            <a:avLst/>
          </a:prstGeom>
          <a:noFill/>
          <a:ln>
            <a:noFill/>
          </a:ln>
        </p:spPr>
        <p:txBody>
          <a:bodyPr anchorCtr="0" anchor="t" bIns="45700" lIns="91425" spcFirstLastPara="1" rIns="91425" wrap="square" tIns="45700">
            <a:spAutoFit/>
          </a:bodyPr>
          <a:lstStyle/>
          <a:p>
            <a:pPr indent="-171450" lvl="0" marL="285750" marR="0" rtl="0" algn="l">
              <a:lnSpc>
                <a:spcPct val="100000"/>
              </a:lnSpc>
              <a:spcBef>
                <a:spcPts val="0"/>
              </a:spcBef>
              <a:spcAft>
                <a:spcPts val="0"/>
              </a:spcAft>
              <a:buClr>
                <a:schemeClr val="dk1"/>
              </a:buClr>
              <a:buSzPts val="1800"/>
              <a:buFont typeface="Corbel"/>
              <a:buNone/>
            </a:pPr>
            <a:r>
              <a:t/>
            </a:r>
            <a:endParaRPr b="0" i="0" sz="1800" u="none" cap="none" strike="noStrike">
              <a:solidFill>
                <a:schemeClr val="dk1"/>
              </a:solidFill>
              <a:latin typeface="Corbel"/>
              <a:ea typeface="Corbel"/>
              <a:cs typeface="Corbel"/>
              <a:sym typeface="Corbel"/>
            </a:endParaRPr>
          </a:p>
        </p:txBody>
      </p:sp>
      <p:pic>
        <p:nvPicPr>
          <p:cNvPr id="190" name="Google Shape;190;g3a1f59fc225_0_133"/>
          <p:cNvPicPr preferRelativeResize="0"/>
          <p:nvPr/>
        </p:nvPicPr>
        <p:blipFill rotWithShape="1">
          <a:blip r:embed="rId2">
            <a:alphaModFix/>
          </a:blip>
          <a:srcRect b="0" l="0" r="0" t="0"/>
          <a:stretch/>
        </p:blipFill>
        <p:spPr>
          <a:xfrm>
            <a:off x="838200" y="1038225"/>
            <a:ext cx="6108700" cy="139700"/>
          </a:xfrm>
          <a:prstGeom prst="rect">
            <a:avLst/>
          </a:prstGeom>
          <a:noFill/>
          <a:ln>
            <a:noFill/>
          </a:ln>
        </p:spPr>
      </p:pic>
      <p:sp>
        <p:nvSpPr>
          <p:cNvPr id="191" name="Google Shape;191;g3a1f59fc225_0_133"/>
          <p:cNvSpPr/>
          <p:nvPr/>
        </p:nvSpPr>
        <p:spPr>
          <a:xfrm>
            <a:off x="8408988" y="0"/>
            <a:ext cx="3783000" cy="6858000"/>
          </a:xfrm>
          <a:prstGeom prst="rect">
            <a:avLst/>
          </a:prstGeom>
          <a:solidFill>
            <a:srgbClr val="69A74D"/>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orbel"/>
              <a:ea typeface="Corbel"/>
              <a:cs typeface="Corbel"/>
              <a:sym typeface="Corbel"/>
            </a:endParaRPr>
          </a:p>
        </p:txBody>
      </p:sp>
      <p:pic>
        <p:nvPicPr>
          <p:cNvPr id="192" name="Google Shape;192;g3a1f59fc225_0_133"/>
          <p:cNvPicPr preferRelativeResize="0"/>
          <p:nvPr/>
        </p:nvPicPr>
        <p:blipFill rotWithShape="1">
          <a:blip r:embed="rId3">
            <a:alphaModFix/>
          </a:blip>
          <a:srcRect b="0" l="39835" r="0" t="0"/>
          <a:stretch/>
        </p:blipFill>
        <p:spPr>
          <a:xfrm>
            <a:off x="8512175" y="6067425"/>
            <a:ext cx="3525839" cy="731838"/>
          </a:xfrm>
          <a:prstGeom prst="rect">
            <a:avLst/>
          </a:prstGeom>
          <a:noFill/>
          <a:ln>
            <a:noFill/>
          </a:ln>
        </p:spPr>
      </p:pic>
      <p:sp>
        <p:nvSpPr>
          <p:cNvPr id="193" name="Google Shape;193;g3a1f59fc225_0_133"/>
          <p:cNvSpPr txBox="1"/>
          <p:nvPr>
            <p:ph type="title"/>
          </p:nvPr>
        </p:nvSpPr>
        <p:spPr>
          <a:xfrm>
            <a:off x="838200" y="365125"/>
            <a:ext cx="7292100" cy="630000"/>
          </a:xfrm>
          <a:prstGeom prst="rect">
            <a:avLst/>
          </a:prstGeom>
          <a:noFill/>
          <a:ln>
            <a:noFill/>
          </a:ln>
        </p:spPr>
        <p:txBody>
          <a:bodyPr anchorCtr="0" anchor="t" bIns="45700" lIns="91425" spcFirstLastPara="1" rIns="91425" wrap="square" tIns="45700">
            <a:noAutofit/>
          </a:bodyPr>
          <a:lstStyle>
            <a:lvl1pPr lvl="0" marR="0" algn="l">
              <a:lnSpc>
                <a:spcPct val="90000"/>
              </a:lnSpc>
              <a:spcBef>
                <a:spcPts val="0"/>
              </a:spcBef>
              <a:spcAft>
                <a:spcPts val="0"/>
              </a:spcAft>
              <a:buClr>
                <a:srgbClr val="000000"/>
              </a:buClr>
              <a:buSzPts val="1400"/>
              <a:buFont typeface="Arial"/>
              <a:buNone/>
              <a:defRPr b="0" i="0" sz="3600" u="none" cap="none" strike="noStrike">
                <a:solidFill>
                  <a:schemeClr val="dk1"/>
                </a:solidFill>
                <a:latin typeface="Corbel"/>
                <a:ea typeface="Corbel"/>
                <a:cs typeface="Corbel"/>
                <a:sym typeface="Corbel"/>
              </a:defRPr>
            </a:lvl1pPr>
            <a:lvl2pPr lvl="1" marR="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2pPr>
            <a:lvl3pPr lvl="2" marR="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3pPr>
            <a:lvl4pPr lvl="3" marR="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4pPr>
            <a:lvl5pPr lvl="4" marR="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5pPr>
            <a:lvl6pPr lvl="5" marR="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6pPr>
            <a:lvl7pPr lvl="6" marR="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7pPr>
            <a:lvl8pPr lvl="7" marR="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8pPr>
            <a:lvl9pPr lvl="8" marR="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9pPr>
          </a:lstStyle>
          <a:p/>
        </p:txBody>
      </p:sp>
      <p:sp>
        <p:nvSpPr>
          <p:cNvPr id="194" name="Google Shape;194;g3a1f59fc225_0_133"/>
          <p:cNvSpPr txBox="1"/>
          <p:nvPr>
            <p:ph idx="1" type="body"/>
          </p:nvPr>
        </p:nvSpPr>
        <p:spPr>
          <a:xfrm>
            <a:off x="838199" y="2070100"/>
            <a:ext cx="7292100" cy="3416400"/>
          </a:xfrm>
          <a:prstGeom prst="rect">
            <a:avLst/>
          </a:prstGeom>
          <a:noFill/>
          <a:ln>
            <a:noFill/>
          </a:ln>
        </p:spPr>
        <p:txBody>
          <a:bodyPr anchorCtr="0" anchor="ctr" bIns="45700" lIns="91425" spcFirstLastPara="1" rIns="91425" wrap="square" tIns="45700">
            <a:noAutofit/>
          </a:bodyPr>
          <a:lstStyle>
            <a:lvl1pPr indent="-406400" lvl="0" marL="457200" algn="l">
              <a:lnSpc>
                <a:spcPct val="90000"/>
              </a:lnSpc>
              <a:spcBef>
                <a:spcPts val="1200"/>
              </a:spcBef>
              <a:spcAft>
                <a:spcPts val="0"/>
              </a:spcAft>
              <a:buSzPts val="2800"/>
              <a:buChar char="●"/>
              <a:defRPr sz="2800">
                <a:solidFill>
                  <a:schemeClr val="dk1"/>
                </a:solidFill>
              </a:defRPr>
            </a:lvl1pPr>
            <a:lvl2pPr indent="-342900" lvl="1" marL="914400" algn="l">
              <a:lnSpc>
                <a:spcPct val="90000"/>
              </a:lnSpc>
              <a:spcBef>
                <a:spcPts val="250"/>
              </a:spcBef>
              <a:spcAft>
                <a:spcPts val="0"/>
              </a:spcAft>
              <a:buSzPts val="1800"/>
              <a:buChar char="●"/>
              <a:defRPr/>
            </a:lvl2pPr>
            <a:lvl3pPr indent="-342900" lvl="2" marL="1371600" algn="l">
              <a:lnSpc>
                <a:spcPct val="90000"/>
              </a:lnSpc>
              <a:spcBef>
                <a:spcPts val="250"/>
              </a:spcBef>
              <a:spcAft>
                <a:spcPts val="0"/>
              </a:spcAft>
              <a:buSzPts val="1800"/>
              <a:buChar char="●"/>
              <a:defRPr/>
            </a:lvl3pPr>
            <a:lvl4pPr indent="-342900" lvl="3" marL="1828800" algn="l">
              <a:lnSpc>
                <a:spcPct val="90000"/>
              </a:lnSpc>
              <a:spcBef>
                <a:spcPts val="250"/>
              </a:spcBef>
              <a:spcAft>
                <a:spcPts val="0"/>
              </a:spcAft>
              <a:buSzPts val="1800"/>
              <a:buChar char="●"/>
              <a:defRPr/>
            </a:lvl4pPr>
            <a:lvl5pPr indent="-342900" lvl="4" marL="2286000" algn="l">
              <a:lnSpc>
                <a:spcPct val="90000"/>
              </a:lnSpc>
              <a:spcBef>
                <a:spcPts val="250"/>
              </a:spcBef>
              <a:spcAft>
                <a:spcPts val="0"/>
              </a:spcAft>
              <a:buSzPts val="1800"/>
              <a:buChar char="●"/>
              <a:defRPr/>
            </a:lvl5pPr>
            <a:lvl6pPr indent="-342900" lvl="5" marL="2743200" algn="l">
              <a:lnSpc>
                <a:spcPct val="90000"/>
              </a:lnSpc>
              <a:spcBef>
                <a:spcPts val="250"/>
              </a:spcBef>
              <a:spcAft>
                <a:spcPts val="0"/>
              </a:spcAft>
              <a:buSzPts val="1800"/>
              <a:buChar char="●"/>
              <a:defRPr/>
            </a:lvl6pPr>
            <a:lvl7pPr indent="-342900" lvl="6" marL="3200400" algn="l">
              <a:lnSpc>
                <a:spcPct val="90000"/>
              </a:lnSpc>
              <a:spcBef>
                <a:spcPts val="250"/>
              </a:spcBef>
              <a:spcAft>
                <a:spcPts val="0"/>
              </a:spcAft>
              <a:buSzPts val="1800"/>
              <a:buChar char="●"/>
              <a:defRPr/>
            </a:lvl7pPr>
            <a:lvl8pPr indent="-342900" lvl="7" marL="3657600" algn="l">
              <a:lnSpc>
                <a:spcPct val="90000"/>
              </a:lnSpc>
              <a:spcBef>
                <a:spcPts val="250"/>
              </a:spcBef>
              <a:spcAft>
                <a:spcPts val="0"/>
              </a:spcAft>
              <a:buSzPts val="1800"/>
              <a:buChar char="●"/>
              <a:defRPr/>
            </a:lvl8pPr>
            <a:lvl9pPr indent="-342900" lvl="8" marL="4114800" algn="l">
              <a:lnSpc>
                <a:spcPct val="90000"/>
              </a:lnSpc>
              <a:spcBef>
                <a:spcPts val="250"/>
              </a:spcBef>
              <a:spcAft>
                <a:spcPts val="250"/>
              </a:spcAft>
              <a:buSzPts val="1800"/>
              <a:buChar char="●"/>
              <a:defRPr/>
            </a:lvl9pPr>
          </a:lstStyle>
          <a:p/>
        </p:txBody>
      </p:sp>
      <p:sp>
        <p:nvSpPr>
          <p:cNvPr id="195" name="Google Shape;195;g3a1f59fc225_0_133"/>
          <p:cNvSpPr txBox="1"/>
          <p:nvPr>
            <p:ph idx="11" type="ftr"/>
          </p:nvPr>
        </p:nvSpPr>
        <p:spPr>
          <a:xfrm>
            <a:off x="3868738" y="6356350"/>
            <a:ext cx="5911800" cy="3651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96" name="Google Shape;196;g3a1f59fc225_0_133"/>
          <p:cNvSpPr txBox="1"/>
          <p:nvPr>
            <p:ph idx="12" type="sldNum"/>
          </p:nvPr>
        </p:nvSpPr>
        <p:spPr>
          <a:xfrm>
            <a:off x="10634663" y="6356350"/>
            <a:ext cx="1530300" cy="3651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1pPr>
            <a:lvl2pPr indent="0" lvl="1"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2pPr>
            <a:lvl3pPr indent="0" lvl="2"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3pPr>
            <a:lvl4pPr indent="0" lvl="3"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4pPr>
            <a:lvl5pPr indent="0" lvl="4"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5pPr>
            <a:lvl6pPr indent="0" lvl="5"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6pPr>
            <a:lvl7pPr indent="0" lvl="6"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7pPr>
            <a:lvl8pPr indent="0" lvl="7"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8pPr>
            <a:lvl9pPr indent="0" lvl="8"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9pPr>
          </a:lstStyle>
          <a:p>
            <a:pPr indent="0" lvl="0" marL="0" rtl="0" algn="r">
              <a:spcBef>
                <a:spcPts val="0"/>
              </a:spcBef>
              <a:spcAft>
                <a:spcPts val="0"/>
              </a:spcAft>
              <a:buNone/>
            </a:pPr>
            <a:fld id="{00000000-1234-1234-1234-123412341234}" type="slidenum">
              <a:rPr lang="es-ES"/>
              <a:t>‹#›</a:t>
            </a:fld>
            <a:endParaRPr/>
          </a:p>
        </p:txBody>
      </p:sp>
      <p:sp>
        <p:nvSpPr>
          <p:cNvPr id="197" name="Google Shape;197;g3a1f59fc225_0_133"/>
          <p:cNvSpPr txBox="1"/>
          <p:nvPr>
            <p:ph idx="10" type="dt"/>
          </p:nvPr>
        </p:nvSpPr>
        <p:spPr>
          <a:xfrm>
            <a:off x="261938" y="6356350"/>
            <a:ext cx="2743200" cy="3651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Tree>
  </p:cSld>
  <p:clrMapOvr>
    <a:masterClrMapping/>
  </p:clrMapOvr>
</p:sldLayout>
</file>

<file path=ppt/slideLayouts/slideLayout2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Custom Layout">
  <p:cSld name="1_Custom Layout">
    <p:spTree>
      <p:nvGrpSpPr>
        <p:cNvPr id="198" name="Shape 198"/>
        <p:cNvGrpSpPr/>
        <p:nvPr/>
      </p:nvGrpSpPr>
      <p:grpSpPr>
        <a:xfrm>
          <a:off x="0" y="0"/>
          <a:ext cx="0" cy="0"/>
          <a:chOff x="0" y="0"/>
          <a:chExt cx="0" cy="0"/>
        </a:xfrm>
      </p:grpSpPr>
      <p:sp>
        <p:nvSpPr>
          <p:cNvPr id="199" name="Google Shape;199;g3a1f59fc225_0_143"/>
          <p:cNvSpPr txBox="1"/>
          <p:nvPr/>
        </p:nvSpPr>
        <p:spPr>
          <a:xfrm>
            <a:off x="5805488" y="3033713"/>
            <a:ext cx="7707300" cy="369300"/>
          </a:xfrm>
          <a:prstGeom prst="rect">
            <a:avLst/>
          </a:prstGeom>
          <a:noFill/>
          <a:ln>
            <a:noFill/>
          </a:ln>
        </p:spPr>
        <p:txBody>
          <a:bodyPr anchorCtr="0" anchor="t" bIns="45700" lIns="91425" spcFirstLastPara="1" rIns="91425" wrap="square" tIns="45700">
            <a:spAutoFit/>
          </a:bodyPr>
          <a:lstStyle/>
          <a:p>
            <a:pPr indent="-171450" lvl="0" marL="285750" marR="0" rtl="0" algn="l">
              <a:lnSpc>
                <a:spcPct val="100000"/>
              </a:lnSpc>
              <a:spcBef>
                <a:spcPts val="0"/>
              </a:spcBef>
              <a:spcAft>
                <a:spcPts val="0"/>
              </a:spcAft>
              <a:buClr>
                <a:schemeClr val="dk1"/>
              </a:buClr>
              <a:buSzPts val="1800"/>
              <a:buFont typeface="Corbel"/>
              <a:buNone/>
            </a:pPr>
            <a:r>
              <a:t/>
            </a:r>
            <a:endParaRPr b="0" i="0" sz="1800" u="none" cap="none" strike="noStrike">
              <a:solidFill>
                <a:schemeClr val="dk1"/>
              </a:solidFill>
              <a:latin typeface="Corbel"/>
              <a:ea typeface="Corbel"/>
              <a:cs typeface="Corbel"/>
              <a:sym typeface="Corbel"/>
            </a:endParaRPr>
          </a:p>
        </p:txBody>
      </p:sp>
      <p:pic>
        <p:nvPicPr>
          <p:cNvPr id="200" name="Google Shape;200;g3a1f59fc225_0_143"/>
          <p:cNvPicPr preferRelativeResize="0"/>
          <p:nvPr/>
        </p:nvPicPr>
        <p:blipFill rotWithShape="1">
          <a:blip r:embed="rId2">
            <a:alphaModFix/>
          </a:blip>
          <a:srcRect b="0" l="0" r="0" t="0"/>
          <a:stretch/>
        </p:blipFill>
        <p:spPr>
          <a:xfrm>
            <a:off x="838200" y="1038225"/>
            <a:ext cx="6108700" cy="139700"/>
          </a:xfrm>
          <a:prstGeom prst="rect">
            <a:avLst/>
          </a:prstGeom>
          <a:noFill/>
          <a:ln>
            <a:noFill/>
          </a:ln>
        </p:spPr>
      </p:pic>
      <p:sp>
        <p:nvSpPr>
          <p:cNvPr id="201" name="Google Shape;201;g3a1f59fc225_0_143"/>
          <p:cNvSpPr/>
          <p:nvPr/>
        </p:nvSpPr>
        <p:spPr>
          <a:xfrm>
            <a:off x="8408988" y="0"/>
            <a:ext cx="3783000" cy="6858000"/>
          </a:xfrm>
          <a:prstGeom prst="rect">
            <a:avLst/>
          </a:prstGeom>
          <a:solidFill>
            <a:srgbClr val="C84C1B"/>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orbel"/>
              <a:ea typeface="Corbel"/>
              <a:cs typeface="Corbel"/>
              <a:sym typeface="Corbel"/>
            </a:endParaRPr>
          </a:p>
        </p:txBody>
      </p:sp>
      <p:pic>
        <p:nvPicPr>
          <p:cNvPr id="202" name="Google Shape;202;g3a1f59fc225_0_143"/>
          <p:cNvPicPr preferRelativeResize="0"/>
          <p:nvPr/>
        </p:nvPicPr>
        <p:blipFill rotWithShape="1">
          <a:blip r:embed="rId3">
            <a:alphaModFix/>
          </a:blip>
          <a:srcRect b="0" l="39835" r="0" t="0"/>
          <a:stretch/>
        </p:blipFill>
        <p:spPr>
          <a:xfrm>
            <a:off x="8512175" y="6067425"/>
            <a:ext cx="3525839" cy="731838"/>
          </a:xfrm>
          <a:prstGeom prst="rect">
            <a:avLst/>
          </a:prstGeom>
          <a:noFill/>
          <a:ln>
            <a:noFill/>
          </a:ln>
        </p:spPr>
      </p:pic>
      <p:sp>
        <p:nvSpPr>
          <p:cNvPr id="203" name="Google Shape;203;g3a1f59fc225_0_143"/>
          <p:cNvSpPr txBox="1"/>
          <p:nvPr>
            <p:ph type="title"/>
          </p:nvPr>
        </p:nvSpPr>
        <p:spPr>
          <a:xfrm>
            <a:off x="838200" y="365125"/>
            <a:ext cx="7292100" cy="630000"/>
          </a:xfrm>
          <a:prstGeom prst="rect">
            <a:avLst/>
          </a:prstGeom>
          <a:noFill/>
          <a:ln>
            <a:noFill/>
          </a:ln>
        </p:spPr>
        <p:txBody>
          <a:bodyPr anchorCtr="0" anchor="t" bIns="45700" lIns="91425" spcFirstLastPara="1" rIns="91425" wrap="square" tIns="45700">
            <a:noAutofit/>
          </a:bodyPr>
          <a:lstStyle>
            <a:lvl1pPr lvl="0" marR="0" algn="l">
              <a:lnSpc>
                <a:spcPct val="90000"/>
              </a:lnSpc>
              <a:spcBef>
                <a:spcPts val="0"/>
              </a:spcBef>
              <a:spcAft>
                <a:spcPts val="0"/>
              </a:spcAft>
              <a:buClr>
                <a:srgbClr val="000000"/>
              </a:buClr>
              <a:buSzPts val="1400"/>
              <a:buFont typeface="Arial"/>
              <a:buNone/>
              <a:defRPr b="0" i="0" sz="3600" u="none" cap="none" strike="noStrike">
                <a:solidFill>
                  <a:schemeClr val="dk1"/>
                </a:solidFill>
                <a:latin typeface="Corbel"/>
                <a:ea typeface="Corbel"/>
                <a:cs typeface="Corbel"/>
                <a:sym typeface="Corbel"/>
              </a:defRPr>
            </a:lvl1pPr>
            <a:lvl2pPr lvl="1" marR="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2pPr>
            <a:lvl3pPr lvl="2" marR="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3pPr>
            <a:lvl4pPr lvl="3" marR="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4pPr>
            <a:lvl5pPr lvl="4" marR="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5pPr>
            <a:lvl6pPr lvl="5" marR="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6pPr>
            <a:lvl7pPr lvl="6" marR="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7pPr>
            <a:lvl8pPr lvl="7" marR="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8pPr>
            <a:lvl9pPr lvl="8" marR="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9pPr>
          </a:lstStyle>
          <a:p/>
        </p:txBody>
      </p:sp>
      <p:sp>
        <p:nvSpPr>
          <p:cNvPr id="204" name="Google Shape;204;g3a1f59fc225_0_143"/>
          <p:cNvSpPr txBox="1"/>
          <p:nvPr>
            <p:ph idx="1" type="body"/>
          </p:nvPr>
        </p:nvSpPr>
        <p:spPr>
          <a:xfrm>
            <a:off x="838199" y="2070100"/>
            <a:ext cx="7292100" cy="3416400"/>
          </a:xfrm>
          <a:prstGeom prst="rect">
            <a:avLst/>
          </a:prstGeom>
          <a:noFill/>
          <a:ln>
            <a:noFill/>
          </a:ln>
        </p:spPr>
        <p:txBody>
          <a:bodyPr anchorCtr="0" anchor="ctr" bIns="45700" lIns="91425" spcFirstLastPara="1" rIns="91425" wrap="square" tIns="45700">
            <a:noAutofit/>
          </a:bodyPr>
          <a:lstStyle>
            <a:lvl1pPr indent="-406400" lvl="0" marL="457200" algn="l">
              <a:lnSpc>
                <a:spcPct val="90000"/>
              </a:lnSpc>
              <a:spcBef>
                <a:spcPts val="1200"/>
              </a:spcBef>
              <a:spcAft>
                <a:spcPts val="0"/>
              </a:spcAft>
              <a:buSzPts val="2800"/>
              <a:buChar char="●"/>
              <a:defRPr sz="2800">
                <a:solidFill>
                  <a:schemeClr val="dk1"/>
                </a:solidFill>
              </a:defRPr>
            </a:lvl1pPr>
            <a:lvl2pPr indent="-342900" lvl="1" marL="914400" algn="l">
              <a:lnSpc>
                <a:spcPct val="90000"/>
              </a:lnSpc>
              <a:spcBef>
                <a:spcPts val="250"/>
              </a:spcBef>
              <a:spcAft>
                <a:spcPts val="0"/>
              </a:spcAft>
              <a:buSzPts val="1800"/>
              <a:buChar char="●"/>
              <a:defRPr/>
            </a:lvl2pPr>
            <a:lvl3pPr indent="-342900" lvl="2" marL="1371600" algn="l">
              <a:lnSpc>
                <a:spcPct val="90000"/>
              </a:lnSpc>
              <a:spcBef>
                <a:spcPts val="250"/>
              </a:spcBef>
              <a:spcAft>
                <a:spcPts val="0"/>
              </a:spcAft>
              <a:buSzPts val="1800"/>
              <a:buChar char="●"/>
              <a:defRPr/>
            </a:lvl3pPr>
            <a:lvl4pPr indent="-342900" lvl="3" marL="1828800" algn="l">
              <a:lnSpc>
                <a:spcPct val="90000"/>
              </a:lnSpc>
              <a:spcBef>
                <a:spcPts val="250"/>
              </a:spcBef>
              <a:spcAft>
                <a:spcPts val="0"/>
              </a:spcAft>
              <a:buSzPts val="1800"/>
              <a:buChar char="●"/>
              <a:defRPr/>
            </a:lvl4pPr>
            <a:lvl5pPr indent="-342900" lvl="4" marL="2286000" algn="l">
              <a:lnSpc>
                <a:spcPct val="90000"/>
              </a:lnSpc>
              <a:spcBef>
                <a:spcPts val="250"/>
              </a:spcBef>
              <a:spcAft>
                <a:spcPts val="0"/>
              </a:spcAft>
              <a:buSzPts val="1800"/>
              <a:buChar char="●"/>
              <a:defRPr/>
            </a:lvl5pPr>
            <a:lvl6pPr indent="-342900" lvl="5" marL="2743200" algn="l">
              <a:lnSpc>
                <a:spcPct val="90000"/>
              </a:lnSpc>
              <a:spcBef>
                <a:spcPts val="250"/>
              </a:spcBef>
              <a:spcAft>
                <a:spcPts val="0"/>
              </a:spcAft>
              <a:buSzPts val="1800"/>
              <a:buChar char="●"/>
              <a:defRPr/>
            </a:lvl6pPr>
            <a:lvl7pPr indent="-342900" lvl="6" marL="3200400" algn="l">
              <a:lnSpc>
                <a:spcPct val="90000"/>
              </a:lnSpc>
              <a:spcBef>
                <a:spcPts val="250"/>
              </a:spcBef>
              <a:spcAft>
                <a:spcPts val="0"/>
              </a:spcAft>
              <a:buSzPts val="1800"/>
              <a:buChar char="●"/>
              <a:defRPr/>
            </a:lvl7pPr>
            <a:lvl8pPr indent="-342900" lvl="7" marL="3657600" algn="l">
              <a:lnSpc>
                <a:spcPct val="90000"/>
              </a:lnSpc>
              <a:spcBef>
                <a:spcPts val="250"/>
              </a:spcBef>
              <a:spcAft>
                <a:spcPts val="0"/>
              </a:spcAft>
              <a:buSzPts val="1800"/>
              <a:buChar char="●"/>
              <a:defRPr/>
            </a:lvl8pPr>
            <a:lvl9pPr indent="-342900" lvl="8" marL="4114800" algn="l">
              <a:lnSpc>
                <a:spcPct val="90000"/>
              </a:lnSpc>
              <a:spcBef>
                <a:spcPts val="250"/>
              </a:spcBef>
              <a:spcAft>
                <a:spcPts val="250"/>
              </a:spcAft>
              <a:buSzPts val="1800"/>
              <a:buChar char="●"/>
              <a:defRPr/>
            </a:lvl9pPr>
          </a:lstStyle>
          <a:p/>
        </p:txBody>
      </p:sp>
      <p:sp>
        <p:nvSpPr>
          <p:cNvPr id="205" name="Google Shape;205;g3a1f59fc225_0_143"/>
          <p:cNvSpPr txBox="1"/>
          <p:nvPr>
            <p:ph idx="11" type="ftr"/>
          </p:nvPr>
        </p:nvSpPr>
        <p:spPr>
          <a:xfrm>
            <a:off x="3868738" y="6356350"/>
            <a:ext cx="5911800" cy="3651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06" name="Google Shape;206;g3a1f59fc225_0_143"/>
          <p:cNvSpPr txBox="1"/>
          <p:nvPr>
            <p:ph idx="12" type="sldNum"/>
          </p:nvPr>
        </p:nvSpPr>
        <p:spPr>
          <a:xfrm>
            <a:off x="10634663" y="6356350"/>
            <a:ext cx="1530300" cy="3651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1pPr>
            <a:lvl2pPr indent="0" lvl="1"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2pPr>
            <a:lvl3pPr indent="0" lvl="2"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3pPr>
            <a:lvl4pPr indent="0" lvl="3"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4pPr>
            <a:lvl5pPr indent="0" lvl="4"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5pPr>
            <a:lvl6pPr indent="0" lvl="5"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6pPr>
            <a:lvl7pPr indent="0" lvl="6"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7pPr>
            <a:lvl8pPr indent="0" lvl="7"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8pPr>
            <a:lvl9pPr indent="0" lvl="8"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9pPr>
          </a:lstStyle>
          <a:p>
            <a:pPr indent="0" lvl="0" marL="0" rtl="0" algn="r">
              <a:spcBef>
                <a:spcPts val="0"/>
              </a:spcBef>
              <a:spcAft>
                <a:spcPts val="0"/>
              </a:spcAft>
              <a:buNone/>
            </a:pPr>
            <a:fld id="{00000000-1234-1234-1234-123412341234}" type="slidenum">
              <a:rPr lang="es-ES"/>
              <a:t>‹#›</a:t>
            </a:fld>
            <a:endParaRPr/>
          </a:p>
        </p:txBody>
      </p:sp>
      <p:sp>
        <p:nvSpPr>
          <p:cNvPr id="207" name="Google Shape;207;g3a1f59fc225_0_143"/>
          <p:cNvSpPr txBox="1"/>
          <p:nvPr>
            <p:ph idx="10" type="dt"/>
          </p:nvPr>
        </p:nvSpPr>
        <p:spPr>
          <a:xfrm>
            <a:off x="261938" y="6356350"/>
            <a:ext cx="2743200" cy="3651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Tree>
  </p:cSld>
  <p:clrMapOvr>
    <a:masterClrMapping/>
  </p:clrMapOvr>
</p:sldLayout>
</file>

<file path=ppt/slideLayouts/slideLayout2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Custom Layout">
  <p:cSld name="2_Custom Layout">
    <p:spTree>
      <p:nvGrpSpPr>
        <p:cNvPr id="208" name="Shape 208"/>
        <p:cNvGrpSpPr/>
        <p:nvPr/>
      </p:nvGrpSpPr>
      <p:grpSpPr>
        <a:xfrm>
          <a:off x="0" y="0"/>
          <a:ext cx="0" cy="0"/>
          <a:chOff x="0" y="0"/>
          <a:chExt cx="0" cy="0"/>
        </a:xfrm>
      </p:grpSpPr>
      <p:sp>
        <p:nvSpPr>
          <p:cNvPr id="209" name="Google Shape;209;g3a1f59fc225_0_153"/>
          <p:cNvSpPr txBox="1"/>
          <p:nvPr/>
        </p:nvSpPr>
        <p:spPr>
          <a:xfrm>
            <a:off x="5805488" y="3033713"/>
            <a:ext cx="7707300" cy="369300"/>
          </a:xfrm>
          <a:prstGeom prst="rect">
            <a:avLst/>
          </a:prstGeom>
          <a:noFill/>
          <a:ln>
            <a:noFill/>
          </a:ln>
        </p:spPr>
        <p:txBody>
          <a:bodyPr anchorCtr="0" anchor="t" bIns="45700" lIns="91425" spcFirstLastPara="1" rIns="91425" wrap="square" tIns="45700">
            <a:spAutoFit/>
          </a:bodyPr>
          <a:lstStyle/>
          <a:p>
            <a:pPr indent="-171450" lvl="0" marL="285750" marR="0" rtl="0" algn="l">
              <a:lnSpc>
                <a:spcPct val="100000"/>
              </a:lnSpc>
              <a:spcBef>
                <a:spcPts val="0"/>
              </a:spcBef>
              <a:spcAft>
                <a:spcPts val="0"/>
              </a:spcAft>
              <a:buClr>
                <a:schemeClr val="dk1"/>
              </a:buClr>
              <a:buSzPts val="1800"/>
              <a:buFont typeface="Corbel"/>
              <a:buNone/>
            </a:pPr>
            <a:r>
              <a:t/>
            </a:r>
            <a:endParaRPr b="0" i="0" sz="1800" u="none" cap="none" strike="noStrike">
              <a:solidFill>
                <a:schemeClr val="dk1"/>
              </a:solidFill>
              <a:latin typeface="Corbel"/>
              <a:ea typeface="Corbel"/>
              <a:cs typeface="Corbel"/>
              <a:sym typeface="Corbel"/>
            </a:endParaRPr>
          </a:p>
        </p:txBody>
      </p:sp>
      <p:pic>
        <p:nvPicPr>
          <p:cNvPr id="210" name="Google Shape;210;g3a1f59fc225_0_153"/>
          <p:cNvPicPr preferRelativeResize="0"/>
          <p:nvPr/>
        </p:nvPicPr>
        <p:blipFill rotWithShape="1">
          <a:blip r:embed="rId2">
            <a:alphaModFix/>
          </a:blip>
          <a:srcRect b="0" l="0" r="0" t="0"/>
          <a:stretch/>
        </p:blipFill>
        <p:spPr>
          <a:xfrm>
            <a:off x="4200525" y="1038225"/>
            <a:ext cx="6108700" cy="139700"/>
          </a:xfrm>
          <a:prstGeom prst="rect">
            <a:avLst/>
          </a:prstGeom>
          <a:noFill/>
          <a:ln>
            <a:noFill/>
          </a:ln>
        </p:spPr>
      </p:pic>
      <p:sp>
        <p:nvSpPr>
          <p:cNvPr id="211" name="Google Shape;211;g3a1f59fc225_0_153"/>
          <p:cNvSpPr/>
          <p:nvPr/>
        </p:nvSpPr>
        <p:spPr>
          <a:xfrm>
            <a:off x="-15875" y="0"/>
            <a:ext cx="3783000" cy="6858000"/>
          </a:xfrm>
          <a:prstGeom prst="rect">
            <a:avLst/>
          </a:prstGeom>
          <a:solidFill>
            <a:srgbClr val="F2CE67"/>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orbel"/>
              <a:ea typeface="Corbel"/>
              <a:cs typeface="Corbel"/>
              <a:sym typeface="Corbel"/>
            </a:endParaRPr>
          </a:p>
        </p:txBody>
      </p:sp>
      <p:sp>
        <p:nvSpPr>
          <p:cNvPr id="212" name="Google Shape;212;g3a1f59fc225_0_153"/>
          <p:cNvSpPr txBox="1"/>
          <p:nvPr>
            <p:ph type="title"/>
          </p:nvPr>
        </p:nvSpPr>
        <p:spPr>
          <a:xfrm>
            <a:off x="4200377" y="365125"/>
            <a:ext cx="7292100" cy="630000"/>
          </a:xfrm>
          <a:prstGeom prst="rect">
            <a:avLst/>
          </a:prstGeom>
          <a:noFill/>
          <a:ln>
            <a:noFill/>
          </a:ln>
        </p:spPr>
        <p:txBody>
          <a:bodyPr anchorCtr="0" anchor="t" bIns="45700" lIns="91425" spcFirstLastPara="1" rIns="91425" wrap="square" tIns="45700">
            <a:noAutofit/>
          </a:bodyPr>
          <a:lstStyle>
            <a:lvl1pPr lvl="0" marR="0" algn="l">
              <a:lnSpc>
                <a:spcPct val="90000"/>
              </a:lnSpc>
              <a:spcBef>
                <a:spcPts val="0"/>
              </a:spcBef>
              <a:spcAft>
                <a:spcPts val="0"/>
              </a:spcAft>
              <a:buClr>
                <a:srgbClr val="000000"/>
              </a:buClr>
              <a:buSzPts val="1400"/>
              <a:buFont typeface="Arial"/>
              <a:buNone/>
              <a:defRPr b="0" i="0" sz="3600" u="none" cap="none" strike="noStrike">
                <a:solidFill>
                  <a:schemeClr val="dk1"/>
                </a:solidFill>
                <a:latin typeface="Corbel"/>
                <a:ea typeface="Corbel"/>
                <a:cs typeface="Corbel"/>
                <a:sym typeface="Corbel"/>
              </a:defRPr>
            </a:lvl1pPr>
            <a:lvl2pPr lvl="1" marR="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2pPr>
            <a:lvl3pPr lvl="2" marR="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3pPr>
            <a:lvl4pPr lvl="3" marR="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4pPr>
            <a:lvl5pPr lvl="4" marR="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5pPr>
            <a:lvl6pPr lvl="5" marR="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6pPr>
            <a:lvl7pPr lvl="6" marR="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7pPr>
            <a:lvl8pPr lvl="7" marR="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8pPr>
            <a:lvl9pPr lvl="8" marR="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9pPr>
          </a:lstStyle>
          <a:p/>
        </p:txBody>
      </p:sp>
      <p:sp>
        <p:nvSpPr>
          <p:cNvPr id="213" name="Google Shape;213;g3a1f59fc225_0_153"/>
          <p:cNvSpPr txBox="1"/>
          <p:nvPr>
            <p:ph idx="1" type="body"/>
          </p:nvPr>
        </p:nvSpPr>
        <p:spPr>
          <a:xfrm>
            <a:off x="4074145" y="2325636"/>
            <a:ext cx="7292100" cy="3416400"/>
          </a:xfrm>
          <a:prstGeom prst="rect">
            <a:avLst/>
          </a:prstGeom>
          <a:noFill/>
          <a:ln>
            <a:noFill/>
          </a:ln>
        </p:spPr>
        <p:txBody>
          <a:bodyPr anchorCtr="0" anchor="ctr" bIns="45700" lIns="91425" spcFirstLastPara="1" rIns="91425" wrap="square" tIns="45700">
            <a:noAutofit/>
          </a:bodyPr>
          <a:lstStyle>
            <a:lvl1pPr indent="-406400" lvl="0" marL="457200" algn="l">
              <a:lnSpc>
                <a:spcPct val="90000"/>
              </a:lnSpc>
              <a:spcBef>
                <a:spcPts val="1200"/>
              </a:spcBef>
              <a:spcAft>
                <a:spcPts val="0"/>
              </a:spcAft>
              <a:buSzPts val="2800"/>
              <a:buChar char="●"/>
              <a:defRPr sz="2800">
                <a:solidFill>
                  <a:schemeClr val="dk1"/>
                </a:solidFill>
              </a:defRPr>
            </a:lvl1pPr>
            <a:lvl2pPr indent="-342900" lvl="1" marL="914400" algn="l">
              <a:lnSpc>
                <a:spcPct val="90000"/>
              </a:lnSpc>
              <a:spcBef>
                <a:spcPts val="250"/>
              </a:spcBef>
              <a:spcAft>
                <a:spcPts val="0"/>
              </a:spcAft>
              <a:buSzPts val="1800"/>
              <a:buChar char="●"/>
              <a:defRPr/>
            </a:lvl2pPr>
            <a:lvl3pPr indent="-342900" lvl="2" marL="1371600" algn="l">
              <a:lnSpc>
                <a:spcPct val="90000"/>
              </a:lnSpc>
              <a:spcBef>
                <a:spcPts val="250"/>
              </a:spcBef>
              <a:spcAft>
                <a:spcPts val="0"/>
              </a:spcAft>
              <a:buSzPts val="1800"/>
              <a:buChar char="●"/>
              <a:defRPr/>
            </a:lvl3pPr>
            <a:lvl4pPr indent="-342900" lvl="3" marL="1828800" algn="l">
              <a:lnSpc>
                <a:spcPct val="90000"/>
              </a:lnSpc>
              <a:spcBef>
                <a:spcPts val="250"/>
              </a:spcBef>
              <a:spcAft>
                <a:spcPts val="0"/>
              </a:spcAft>
              <a:buSzPts val="1800"/>
              <a:buChar char="●"/>
              <a:defRPr/>
            </a:lvl4pPr>
            <a:lvl5pPr indent="-342900" lvl="4" marL="2286000" algn="l">
              <a:lnSpc>
                <a:spcPct val="90000"/>
              </a:lnSpc>
              <a:spcBef>
                <a:spcPts val="250"/>
              </a:spcBef>
              <a:spcAft>
                <a:spcPts val="0"/>
              </a:spcAft>
              <a:buSzPts val="1800"/>
              <a:buChar char="●"/>
              <a:defRPr/>
            </a:lvl5pPr>
            <a:lvl6pPr indent="-342900" lvl="5" marL="2743200" algn="l">
              <a:lnSpc>
                <a:spcPct val="90000"/>
              </a:lnSpc>
              <a:spcBef>
                <a:spcPts val="250"/>
              </a:spcBef>
              <a:spcAft>
                <a:spcPts val="0"/>
              </a:spcAft>
              <a:buSzPts val="1800"/>
              <a:buChar char="●"/>
              <a:defRPr/>
            </a:lvl6pPr>
            <a:lvl7pPr indent="-342900" lvl="6" marL="3200400" algn="l">
              <a:lnSpc>
                <a:spcPct val="90000"/>
              </a:lnSpc>
              <a:spcBef>
                <a:spcPts val="250"/>
              </a:spcBef>
              <a:spcAft>
                <a:spcPts val="0"/>
              </a:spcAft>
              <a:buSzPts val="1800"/>
              <a:buChar char="●"/>
              <a:defRPr/>
            </a:lvl7pPr>
            <a:lvl8pPr indent="-342900" lvl="7" marL="3657600" algn="l">
              <a:lnSpc>
                <a:spcPct val="90000"/>
              </a:lnSpc>
              <a:spcBef>
                <a:spcPts val="250"/>
              </a:spcBef>
              <a:spcAft>
                <a:spcPts val="0"/>
              </a:spcAft>
              <a:buSzPts val="1800"/>
              <a:buChar char="●"/>
              <a:defRPr/>
            </a:lvl8pPr>
            <a:lvl9pPr indent="-342900" lvl="8" marL="4114800" algn="l">
              <a:lnSpc>
                <a:spcPct val="90000"/>
              </a:lnSpc>
              <a:spcBef>
                <a:spcPts val="250"/>
              </a:spcBef>
              <a:spcAft>
                <a:spcPts val="250"/>
              </a:spcAft>
              <a:buSzPts val="1800"/>
              <a:buChar char="●"/>
              <a:defRPr/>
            </a:lvl9pPr>
          </a:lstStyle>
          <a:p/>
        </p:txBody>
      </p:sp>
      <p:sp>
        <p:nvSpPr>
          <p:cNvPr id="214" name="Google Shape;214;g3a1f59fc225_0_153"/>
          <p:cNvSpPr txBox="1"/>
          <p:nvPr>
            <p:ph idx="11" type="ftr"/>
          </p:nvPr>
        </p:nvSpPr>
        <p:spPr>
          <a:xfrm>
            <a:off x="3868738" y="6356350"/>
            <a:ext cx="5911800" cy="3651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5" name="Google Shape;215;g3a1f59fc225_0_153"/>
          <p:cNvSpPr txBox="1"/>
          <p:nvPr>
            <p:ph idx="12" type="sldNum"/>
          </p:nvPr>
        </p:nvSpPr>
        <p:spPr>
          <a:xfrm>
            <a:off x="10634663" y="6356350"/>
            <a:ext cx="1530300" cy="3651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1pPr>
            <a:lvl2pPr indent="0" lvl="1"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2pPr>
            <a:lvl3pPr indent="0" lvl="2"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3pPr>
            <a:lvl4pPr indent="0" lvl="3"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4pPr>
            <a:lvl5pPr indent="0" lvl="4"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5pPr>
            <a:lvl6pPr indent="0" lvl="5"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6pPr>
            <a:lvl7pPr indent="0" lvl="6"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7pPr>
            <a:lvl8pPr indent="0" lvl="7"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8pPr>
            <a:lvl9pPr indent="0" lvl="8"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9pPr>
          </a:lstStyle>
          <a:p>
            <a:pPr indent="0" lvl="0" marL="0" rtl="0" algn="r">
              <a:spcBef>
                <a:spcPts val="0"/>
              </a:spcBef>
              <a:spcAft>
                <a:spcPts val="0"/>
              </a:spcAft>
              <a:buNone/>
            </a:pPr>
            <a:fld id="{00000000-1234-1234-1234-123412341234}" type="slidenum">
              <a:rPr lang="es-ES"/>
              <a:t>‹#›</a:t>
            </a:fld>
            <a:endParaRPr/>
          </a:p>
        </p:txBody>
      </p:sp>
      <p:sp>
        <p:nvSpPr>
          <p:cNvPr id="216" name="Google Shape;216;g3a1f59fc225_0_153"/>
          <p:cNvSpPr txBox="1"/>
          <p:nvPr>
            <p:ph idx="10" type="dt"/>
          </p:nvPr>
        </p:nvSpPr>
        <p:spPr>
          <a:xfrm>
            <a:off x="261938" y="6356350"/>
            <a:ext cx="2743200" cy="3651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Tree>
  </p:cSld>
  <p:clrMapOvr>
    <a:masterClrMapping/>
  </p:clrMapOvr>
</p:sldLayout>
</file>

<file path=ppt/slideLayouts/slideLayout2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_Custom Layout">
  <p:cSld name="3_Custom Layout">
    <p:spTree>
      <p:nvGrpSpPr>
        <p:cNvPr id="217" name="Shape 217"/>
        <p:cNvGrpSpPr/>
        <p:nvPr/>
      </p:nvGrpSpPr>
      <p:grpSpPr>
        <a:xfrm>
          <a:off x="0" y="0"/>
          <a:ext cx="0" cy="0"/>
          <a:chOff x="0" y="0"/>
          <a:chExt cx="0" cy="0"/>
        </a:xfrm>
      </p:grpSpPr>
      <p:sp>
        <p:nvSpPr>
          <p:cNvPr id="218" name="Google Shape;218;g3a1f59fc225_0_162"/>
          <p:cNvSpPr/>
          <p:nvPr/>
        </p:nvSpPr>
        <p:spPr>
          <a:xfrm>
            <a:off x="0" y="0"/>
            <a:ext cx="12192000" cy="6858000"/>
          </a:xfrm>
          <a:prstGeom prst="rect">
            <a:avLst/>
          </a:prstGeom>
          <a:solidFill>
            <a:srgbClr val="F2CE67"/>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orbel"/>
              <a:ea typeface="Corbel"/>
              <a:cs typeface="Corbel"/>
              <a:sym typeface="Corbel"/>
            </a:endParaRPr>
          </a:p>
        </p:txBody>
      </p:sp>
      <p:pic>
        <p:nvPicPr>
          <p:cNvPr id="219" name="Google Shape;219;g3a1f59fc225_0_162"/>
          <p:cNvPicPr preferRelativeResize="0"/>
          <p:nvPr/>
        </p:nvPicPr>
        <p:blipFill rotWithShape="1">
          <a:blip r:embed="rId2">
            <a:alphaModFix/>
          </a:blip>
          <a:srcRect b="0" l="0" r="0" t="0"/>
          <a:stretch/>
        </p:blipFill>
        <p:spPr>
          <a:xfrm>
            <a:off x="10201275" y="-17463"/>
            <a:ext cx="1990725" cy="1708151"/>
          </a:xfrm>
          <a:prstGeom prst="rect">
            <a:avLst/>
          </a:prstGeom>
          <a:noFill/>
          <a:ln>
            <a:noFill/>
          </a:ln>
        </p:spPr>
      </p:pic>
      <p:pic>
        <p:nvPicPr>
          <p:cNvPr id="220" name="Google Shape;220;g3a1f59fc225_0_162"/>
          <p:cNvPicPr preferRelativeResize="0"/>
          <p:nvPr/>
        </p:nvPicPr>
        <p:blipFill rotWithShape="1">
          <a:blip r:embed="rId3">
            <a:alphaModFix/>
          </a:blip>
          <a:srcRect b="0" l="39835" r="0" t="0"/>
          <a:stretch/>
        </p:blipFill>
        <p:spPr>
          <a:xfrm>
            <a:off x="8512175" y="6067425"/>
            <a:ext cx="3525839" cy="731838"/>
          </a:xfrm>
          <a:prstGeom prst="rect">
            <a:avLst/>
          </a:prstGeom>
          <a:noFill/>
          <a:ln>
            <a:noFill/>
          </a:ln>
        </p:spPr>
      </p:pic>
      <p:sp>
        <p:nvSpPr>
          <p:cNvPr id="221" name="Google Shape;221;g3a1f59fc225_0_162"/>
          <p:cNvSpPr txBox="1"/>
          <p:nvPr>
            <p:ph type="title"/>
          </p:nvPr>
        </p:nvSpPr>
        <p:spPr>
          <a:xfrm>
            <a:off x="838200" y="365125"/>
            <a:ext cx="10515600" cy="1325700"/>
          </a:xfrm>
          <a:prstGeom prst="rect">
            <a:avLst/>
          </a:prstGeom>
          <a:noFill/>
          <a:ln>
            <a:noFill/>
          </a:ln>
        </p:spPr>
        <p:txBody>
          <a:bodyPr anchorCtr="0" anchor="t" bIns="45700" lIns="91425" spcFirstLastPara="1" rIns="91425" wrap="square" tIns="45700">
            <a:noAutofit/>
          </a:bodyPr>
          <a:lstStyle>
            <a:lvl1pPr lvl="0" marR="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1pPr>
            <a:lvl2pPr lvl="1" marR="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2pPr>
            <a:lvl3pPr lvl="2" marR="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3pPr>
            <a:lvl4pPr lvl="3" marR="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4pPr>
            <a:lvl5pPr lvl="4" marR="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5pPr>
            <a:lvl6pPr lvl="5" marR="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6pPr>
            <a:lvl7pPr lvl="6" marR="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7pPr>
            <a:lvl8pPr lvl="7" marR="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8pPr>
            <a:lvl9pPr lvl="8" marR="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9pPr>
          </a:lstStyle>
          <a:p/>
        </p:txBody>
      </p:sp>
      <p:sp>
        <p:nvSpPr>
          <p:cNvPr id="222" name="Google Shape;222;g3a1f59fc225_0_162"/>
          <p:cNvSpPr/>
          <p:nvPr>
            <p:ph idx="2" type="chart"/>
          </p:nvPr>
        </p:nvSpPr>
        <p:spPr>
          <a:xfrm>
            <a:off x="838200" y="2082800"/>
            <a:ext cx="10515600" cy="2674800"/>
          </a:xfrm>
          <a:prstGeom prst="rect">
            <a:avLst/>
          </a:prstGeom>
          <a:noFill/>
          <a:ln>
            <a:noFill/>
          </a:ln>
        </p:spPr>
        <p:txBody>
          <a:bodyPr anchorCtr="0" anchor="ctr" bIns="45700" lIns="91425" spcFirstLastPara="1" rIns="91425" wrap="square" tIns="45700">
            <a:noAutofit/>
          </a:bodyPr>
          <a:lstStyle>
            <a:lvl1pPr lvl="0" marR="0" algn="l">
              <a:lnSpc>
                <a:spcPct val="90000"/>
              </a:lnSpc>
              <a:spcBef>
                <a:spcPts val="1200"/>
              </a:spcBef>
              <a:spcAft>
                <a:spcPts val="0"/>
              </a:spcAft>
              <a:buClr>
                <a:schemeClr val="accent1"/>
              </a:buClr>
              <a:buSzPts val="2000"/>
              <a:buFont typeface="Noto Sans Symbols"/>
              <a:buChar char="●"/>
              <a:defRPr b="0" i="0" sz="2000" u="none" cap="none" strike="noStrike">
                <a:solidFill>
                  <a:srgbClr val="595959"/>
                </a:solidFill>
                <a:latin typeface="Corbel"/>
                <a:ea typeface="Corbel"/>
                <a:cs typeface="Corbel"/>
                <a:sym typeface="Corbel"/>
              </a:defRPr>
            </a:lvl1pPr>
            <a:lvl2pPr lvl="1" marR="0" algn="l">
              <a:lnSpc>
                <a:spcPct val="90000"/>
              </a:lnSpc>
              <a:spcBef>
                <a:spcPts val="250"/>
              </a:spcBef>
              <a:spcAft>
                <a:spcPts val="0"/>
              </a:spcAft>
              <a:buClr>
                <a:schemeClr val="accent1"/>
              </a:buClr>
              <a:buSzPts val="1800"/>
              <a:buFont typeface="Noto Sans Symbols"/>
              <a:buChar char="●"/>
              <a:defRPr b="0" i="0" sz="1800" u="none" cap="none" strike="noStrike">
                <a:solidFill>
                  <a:srgbClr val="595959"/>
                </a:solidFill>
                <a:latin typeface="Corbel"/>
                <a:ea typeface="Corbel"/>
                <a:cs typeface="Corbel"/>
                <a:sym typeface="Corbel"/>
              </a:defRPr>
            </a:lvl2pPr>
            <a:lvl3pPr lvl="2" marR="0" algn="l">
              <a:lnSpc>
                <a:spcPct val="90000"/>
              </a:lnSpc>
              <a:spcBef>
                <a:spcPts val="250"/>
              </a:spcBef>
              <a:spcAft>
                <a:spcPts val="0"/>
              </a:spcAft>
              <a:buClr>
                <a:schemeClr val="accent1"/>
              </a:buClr>
              <a:buSzPts val="1600"/>
              <a:buFont typeface="Noto Sans Symbols"/>
              <a:buChar char="●"/>
              <a:defRPr b="0" i="0" sz="1600" u="none" cap="none" strike="noStrike">
                <a:solidFill>
                  <a:srgbClr val="595959"/>
                </a:solidFill>
                <a:latin typeface="Corbel"/>
                <a:ea typeface="Corbel"/>
                <a:cs typeface="Corbel"/>
                <a:sym typeface="Corbel"/>
              </a:defRPr>
            </a:lvl3pPr>
            <a:lvl4pPr lvl="3" marR="0" algn="l">
              <a:lnSpc>
                <a:spcPct val="90000"/>
              </a:lnSpc>
              <a:spcBef>
                <a:spcPts val="250"/>
              </a:spcBef>
              <a:spcAft>
                <a:spcPts val="0"/>
              </a:spcAft>
              <a:buClr>
                <a:schemeClr val="accent1"/>
              </a:buClr>
              <a:buSzPts val="1400"/>
              <a:buFont typeface="Noto Sans Symbols"/>
              <a:buChar char="●"/>
              <a:defRPr b="0" i="0" sz="1400" u="none" cap="none" strike="noStrike">
                <a:solidFill>
                  <a:srgbClr val="595959"/>
                </a:solidFill>
                <a:latin typeface="Corbel"/>
                <a:ea typeface="Corbel"/>
                <a:cs typeface="Corbel"/>
                <a:sym typeface="Corbel"/>
              </a:defRPr>
            </a:lvl4pPr>
            <a:lvl5pPr lvl="4" marR="0" algn="l">
              <a:lnSpc>
                <a:spcPct val="90000"/>
              </a:lnSpc>
              <a:spcBef>
                <a:spcPts val="250"/>
              </a:spcBef>
              <a:spcAft>
                <a:spcPts val="0"/>
              </a:spcAft>
              <a:buClr>
                <a:schemeClr val="accent1"/>
              </a:buClr>
              <a:buSzPts val="1400"/>
              <a:buFont typeface="Noto Sans Symbols"/>
              <a:buChar char="●"/>
              <a:defRPr b="0" i="0" sz="1400" u="none" cap="none" strike="noStrike">
                <a:solidFill>
                  <a:srgbClr val="595959"/>
                </a:solidFill>
                <a:latin typeface="Corbel"/>
                <a:ea typeface="Corbel"/>
                <a:cs typeface="Corbel"/>
                <a:sym typeface="Corbel"/>
              </a:defRPr>
            </a:lvl5pPr>
            <a:lvl6pPr lvl="5" marR="0" algn="l">
              <a:lnSpc>
                <a:spcPct val="90000"/>
              </a:lnSpc>
              <a:spcBef>
                <a:spcPts val="250"/>
              </a:spcBef>
              <a:spcAft>
                <a:spcPts val="0"/>
              </a:spcAft>
              <a:buClr>
                <a:schemeClr val="accent1"/>
              </a:buClr>
              <a:buSzPts val="1400"/>
              <a:buFont typeface="Noto Sans Symbols"/>
              <a:buChar char="●"/>
              <a:defRPr b="0" i="0" sz="1400" u="none" cap="none" strike="noStrike">
                <a:solidFill>
                  <a:srgbClr val="595959"/>
                </a:solidFill>
                <a:latin typeface="Corbel"/>
                <a:ea typeface="Corbel"/>
                <a:cs typeface="Corbel"/>
                <a:sym typeface="Corbel"/>
              </a:defRPr>
            </a:lvl6pPr>
            <a:lvl7pPr lvl="6" marR="0" algn="l">
              <a:lnSpc>
                <a:spcPct val="90000"/>
              </a:lnSpc>
              <a:spcBef>
                <a:spcPts val="250"/>
              </a:spcBef>
              <a:spcAft>
                <a:spcPts val="0"/>
              </a:spcAft>
              <a:buClr>
                <a:schemeClr val="accent1"/>
              </a:buClr>
              <a:buSzPts val="1400"/>
              <a:buFont typeface="Noto Sans Symbols"/>
              <a:buChar char="●"/>
              <a:defRPr b="0" i="0" sz="1400" u="none" cap="none" strike="noStrike">
                <a:solidFill>
                  <a:srgbClr val="595959"/>
                </a:solidFill>
                <a:latin typeface="Corbel"/>
                <a:ea typeface="Corbel"/>
                <a:cs typeface="Corbel"/>
                <a:sym typeface="Corbel"/>
              </a:defRPr>
            </a:lvl7pPr>
            <a:lvl8pPr lvl="7" marR="0" algn="l">
              <a:lnSpc>
                <a:spcPct val="90000"/>
              </a:lnSpc>
              <a:spcBef>
                <a:spcPts val="250"/>
              </a:spcBef>
              <a:spcAft>
                <a:spcPts val="0"/>
              </a:spcAft>
              <a:buClr>
                <a:schemeClr val="accent1"/>
              </a:buClr>
              <a:buSzPts val="1400"/>
              <a:buFont typeface="Noto Sans Symbols"/>
              <a:buChar char="●"/>
              <a:defRPr b="0" i="0" sz="1400" u="none" cap="none" strike="noStrike">
                <a:solidFill>
                  <a:srgbClr val="595959"/>
                </a:solidFill>
                <a:latin typeface="Corbel"/>
                <a:ea typeface="Corbel"/>
                <a:cs typeface="Corbel"/>
                <a:sym typeface="Corbel"/>
              </a:defRPr>
            </a:lvl8pPr>
            <a:lvl9pPr lvl="8" marR="0" algn="l">
              <a:lnSpc>
                <a:spcPct val="90000"/>
              </a:lnSpc>
              <a:spcBef>
                <a:spcPts val="250"/>
              </a:spcBef>
              <a:spcAft>
                <a:spcPts val="250"/>
              </a:spcAft>
              <a:buClr>
                <a:schemeClr val="accent1"/>
              </a:buClr>
              <a:buSzPts val="1400"/>
              <a:buFont typeface="Noto Sans Symbols"/>
              <a:buChar char="●"/>
              <a:defRPr b="0" i="0" sz="1400" u="none" cap="none" strike="noStrike">
                <a:solidFill>
                  <a:srgbClr val="595959"/>
                </a:solidFill>
                <a:latin typeface="Corbel"/>
                <a:ea typeface="Corbel"/>
                <a:cs typeface="Corbel"/>
                <a:sym typeface="Corbel"/>
              </a:defRPr>
            </a:lvl9pPr>
          </a:lstStyle>
          <a:p/>
        </p:txBody>
      </p:sp>
      <p:sp>
        <p:nvSpPr>
          <p:cNvPr id="223" name="Google Shape;223;g3a1f59fc225_0_162"/>
          <p:cNvSpPr txBox="1"/>
          <p:nvPr>
            <p:ph idx="11" type="ftr"/>
          </p:nvPr>
        </p:nvSpPr>
        <p:spPr>
          <a:xfrm>
            <a:off x="3868738" y="6356350"/>
            <a:ext cx="5911800" cy="3651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24" name="Google Shape;224;g3a1f59fc225_0_162"/>
          <p:cNvSpPr txBox="1"/>
          <p:nvPr>
            <p:ph idx="12" type="sldNum"/>
          </p:nvPr>
        </p:nvSpPr>
        <p:spPr>
          <a:xfrm>
            <a:off x="10634663" y="6356350"/>
            <a:ext cx="1530300" cy="3651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1pPr>
            <a:lvl2pPr indent="0" lvl="1"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2pPr>
            <a:lvl3pPr indent="0" lvl="2"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3pPr>
            <a:lvl4pPr indent="0" lvl="3"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4pPr>
            <a:lvl5pPr indent="0" lvl="4"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5pPr>
            <a:lvl6pPr indent="0" lvl="5"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6pPr>
            <a:lvl7pPr indent="0" lvl="6"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7pPr>
            <a:lvl8pPr indent="0" lvl="7"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8pPr>
            <a:lvl9pPr indent="0" lvl="8"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9pPr>
          </a:lstStyle>
          <a:p>
            <a:pPr indent="0" lvl="0" marL="0" rtl="0" algn="r">
              <a:spcBef>
                <a:spcPts val="0"/>
              </a:spcBef>
              <a:spcAft>
                <a:spcPts val="0"/>
              </a:spcAft>
              <a:buNone/>
            </a:pPr>
            <a:fld id="{00000000-1234-1234-1234-123412341234}" type="slidenum">
              <a:rPr lang="es-ES"/>
              <a:t>‹#›</a:t>
            </a:fld>
            <a:endParaRPr/>
          </a:p>
        </p:txBody>
      </p:sp>
      <p:sp>
        <p:nvSpPr>
          <p:cNvPr id="225" name="Google Shape;225;g3a1f59fc225_0_162"/>
          <p:cNvSpPr txBox="1"/>
          <p:nvPr>
            <p:ph idx="10" type="dt"/>
          </p:nvPr>
        </p:nvSpPr>
        <p:spPr>
          <a:xfrm>
            <a:off x="261938" y="6356350"/>
            <a:ext cx="2743200" cy="3651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6" name="Shape 26"/>
        <p:cNvGrpSpPr/>
        <p:nvPr/>
      </p:nvGrpSpPr>
      <p:grpSpPr>
        <a:xfrm>
          <a:off x="0" y="0"/>
          <a:ext cx="0" cy="0"/>
          <a:chOff x="0" y="0"/>
          <a:chExt cx="0" cy="0"/>
        </a:xfrm>
      </p:grpSpPr>
      <p:sp>
        <p:nvSpPr>
          <p:cNvPr id="27" name="Google Shape;27;g3a19616dedf_0_267"/>
          <p:cNvSpPr/>
          <p:nvPr/>
        </p:nvSpPr>
        <p:spPr>
          <a:xfrm>
            <a:off x="0" y="64132"/>
            <a:ext cx="12192029" cy="5863987"/>
          </a:xfrm>
          <a:custGeom>
            <a:rect b="b" l="l" r="r" t="t"/>
            <a:pathLst>
              <a:path extrusionOk="0" h="175924" w="365770">
                <a:moveTo>
                  <a:pt x="0" y="0"/>
                </a:moveTo>
                <a:lnTo>
                  <a:pt x="365770" y="0"/>
                </a:lnTo>
                <a:lnTo>
                  <a:pt x="365760" y="70914"/>
                </a:lnTo>
                <a:lnTo>
                  <a:pt x="0" y="175924"/>
                </a:lnTo>
                <a:close/>
              </a:path>
            </a:pathLst>
          </a:custGeom>
          <a:solidFill>
            <a:schemeClr val="lt1"/>
          </a:solidFill>
          <a:ln>
            <a:noFill/>
          </a:ln>
        </p:spPr>
      </p:sp>
      <p:sp>
        <p:nvSpPr>
          <p:cNvPr id="28" name="Google Shape;28;g3a19616dedf_0_267"/>
          <p:cNvSpPr/>
          <p:nvPr/>
        </p:nvSpPr>
        <p:spPr>
          <a:xfrm>
            <a:off x="0" y="0"/>
            <a:ext cx="12192029" cy="5863987"/>
          </a:xfrm>
          <a:custGeom>
            <a:rect b="b" l="l" r="r" t="t"/>
            <a:pathLst>
              <a:path extrusionOk="0" h="175924" w="365770">
                <a:moveTo>
                  <a:pt x="0" y="0"/>
                </a:moveTo>
                <a:lnTo>
                  <a:pt x="365770" y="0"/>
                </a:lnTo>
                <a:lnTo>
                  <a:pt x="365760" y="70914"/>
                </a:lnTo>
                <a:lnTo>
                  <a:pt x="0" y="175924"/>
                </a:lnTo>
                <a:close/>
              </a:path>
            </a:pathLst>
          </a:custGeom>
          <a:solidFill>
            <a:schemeClr val="accent3"/>
          </a:solidFill>
          <a:ln>
            <a:noFill/>
          </a:ln>
        </p:spPr>
      </p:sp>
      <p:sp>
        <p:nvSpPr>
          <p:cNvPr id="29" name="Google Shape;29;g3a19616dedf_0_267"/>
          <p:cNvSpPr txBox="1"/>
          <p:nvPr>
            <p:ph type="title"/>
          </p:nvPr>
        </p:nvSpPr>
        <p:spPr>
          <a:xfrm>
            <a:off x="415600" y="719633"/>
            <a:ext cx="11360700" cy="1710000"/>
          </a:xfrm>
          <a:prstGeom prst="rect">
            <a:avLst/>
          </a:prstGeom>
          <a:noFill/>
          <a:ln>
            <a:noFill/>
          </a:ln>
        </p:spPr>
        <p:txBody>
          <a:bodyPr anchorCtr="0" anchor="t" bIns="121900" lIns="121900" spcFirstLastPara="1" rIns="121900" wrap="square" tIns="121900">
            <a:norm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p:txBody>
      </p:sp>
      <p:sp>
        <p:nvSpPr>
          <p:cNvPr id="30" name="Google Shape;30;g3a19616dedf_0_267"/>
          <p:cNvSpPr txBox="1"/>
          <p:nvPr>
            <p:ph idx="12" type="sldNum"/>
          </p:nvPr>
        </p:nvSpPr>
        <p:spPr>
          <a:xfrm>
            <a:off x="11296610" y="6217622"/>
            <a:ext cx="731700" cy="524700"/>
          </a:xfrm>
          <a:prstGeom prst="rect">
            <a:avLst/>
          </a:prstGeom>
          <a:noFill/>
          <a:ln>
            <a:noFill/>
          </a:ln>
        </p:spPr>
        <p:txBody>
          <a:bodyPr anchorCtr="0" anchor="ctr" bIns="121900" lIns="121900" spcFirstLastPara="1" rIns="121900" wrap="square" tIns="121900">
            <a:normAutofit/>
          </a:bodyPr>
          <a:lstStyle>
            <a:lvl1pPr indent="0" lvl="0" marL="0" marR="0" algn="r">
              <a:lnSpc>
                <a:spcPct val="100000"/>
              </a:lnSpc>
              <a:spcBef>
                <a:spcPts val="0"/>
              </a:spcBef>
              <a:spcAft>
                <a:spcPts val="0"/>
              </a:spcAft>
              <a:buClr>
                <a:srgbClr val="000000"/>
              </a:buClr>
              <a:buSzPts val="1300"/>
              <a:buFont typeface="Arial"/>
              <a:buNone/>
              <a:defRPr b="0" i="0" sz="1300" u="none" cap="none" strike="noStrike">
                <a:solidFill>
                  <a:schemeClr val="accent1"/>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300"/>
              <a:buFont typeface="Arial"/>
              <a:buNone/>
              <a:defRPr b="0" i="0" sz="1300" u="none" cap="none" strike="noStrike">
                <a:solidFill>
                  <a:schemeClr val="accent1"/>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300"/>
              <a:buFont typeface="Arial"/>
              <a:buNone/>
              <a:defRPr b="0" i="0" sz="1300" u="none" cap="none" strike="noStrike">
                <a:solidFill>
                  <a:schemeClr val="accent1"/>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300"/>
              <a:buFont typeface="Arial"/>
              <a:buNone/>
              <a:defRPr b="0" i="0" sz="1300" u="none" cap="none" strike="noStrike">
                <a:solidFill>
                  <a:schemeClr val="accent1"/>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300"/>
              <a:buFont typeface="Arial"/>
              <a:buNone/>
              <a:defRPr b="0" i="0" sz="1300" u="none" cap="none" strike="noStrike">
                <a:solidFill>
                  <a:schemeClr val="accent1"/>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300"/>
              <a:buFont typeface="Arial"/>
              <a:buNone/>
              <a:defRPr b="0" i="0" sz="1300" u="none" cap="none" strike="noStrike">
                <a:solidFill>
                  <a:schemeClr val="accent1"/>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300"/>
              <a:buFont typeface="Arial"/>
              <a:buNone/>
              <a:defRPr b="0" i="0" sz="1300" u="none" cap="none" strike="noStrike">
                <a:solidFill>
                  <a:schemeClr val="accent1"/>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300"/>
              <a:buFont typeface="Arial"/>
              <a:buNone/>
              <a:defRPr b="0" i="0" sz="1300" u="none" cap="none" strike="noStrike">
                <a:solidFill>
                  <a:schemeClr val="accent1"/>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300"/>
              <a:buFont typeface="Arial"/>
              <a:buNone/>
              <a:defRPr b="0" i="0" sz="1300" u="none" cap="none" strike="noStrike">
                <a:solidFill>
                  <a:schemeClr val="accent1"/>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3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 pictures" showMasterSp="0">
  <p:cSld name="3 pictures">
    <p:spTree>
      <p:nvGrpSpPr>
        <p:cNvPr id="226" name="Shape 226"/>
        <p:cNvGrpSpPr/>
        <p:nvPr/>
      </p:nvGrpSpPr>
      <p:grpSpPr>
        <a:xfrm>
          <a:off x="0" y="0"/>
          <a:ext cx="0" cy="0"/>
          <a:chOff x="0" y="0"/>
          <a:chExt cx="0" cy="0"/>
        </a:xfrm>
      </p:grpSpPr>
      <p:sp>
        <p:nvSpPr>
          <p:cNvPr id="227" name="Google Shape;227;g3a1f59fc225_0_171"/>
          <p:cNvSpPr/>
          <p:nvPr/>
        </p:nvSpPr>
        <p:spPr>
          <a:xfrm>
            <a:off x="0" y="-4763"/>
            <a:ext cx="12192000" cy="6858000"/>
          </a:xfrm>
          <a:prstGeom prst="rect">
            <a:avLst/>
          </a:prstGeom>
          <a:solidFill>
            <a:srgbClr val="3B6380"/>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orbel"/>
              <a:ea typeface="Corbel"/>
              <a:cs typeface="Corbel"/>
              <a:sym typeface="Corbel"/>
            </a:endParaRPr>
          </a:p>
        </p:txBody>
      </p:sp>
      <p:pic>
        <p:nvPicPr>
          <p:cNvPr id="228" name="Google Shape;228;g3a1f59fc225_0_171"/>
          <p:cNvPicPr preferRelativeResize="0"/>
          <p:nvPr/>
        </p:nvPicPr>
        <p:blipFill rotWithShape="1">
          <a:blip r:embed="rId2">
            <a:alphaModFix/>
          </a:blip>
          <a:srcRect b="0" l="39835" r="0" t="0"/>
          <a:stretch/>
        </p:blipFill>
        <p:spPr>
          <a:xfrm>
            <a:off x="8861425" y="6138863"/>
            <a:ext cx="3176588" cy="660400"/>
          </a:xfrm>
          <a:prstGeom prst="rect">
            <a:avLst/>
          </a:prstGeom>
          <a:noFill/>
          <a:ln>
            <a:noFill/>
          </a:ln>
        </p:spPr>
      </p:pic>
      <p:sp>
        <p:nvSpPr>
          <p:cNvPr id="229" name="Google Shape;229;g3a1f59fc225_0_171"/>
          <p:cNvSpPr/>
          <p:nvPr>
            <p:ph idx="2" type="pic"/>
          </p:nvPr>
        </p:nvSpPr>
        <p:spPr>
          <a:xfrm>
            <a:off x="1442128" y="1486581"/>
            <a:ext cx="2824200" cy="3951300"/>
          </a:xfrm>
          <a:prstGeom prst="rect">
            <a:avLst/>
          </a:prstGeom>
          <a:solidFill>
            <a:schemeClr val="lt2"/>
          </a:solidFill>
          <a:ln>
            <a:noFill/>
          </a:ln>
        </p:spPr>
      </p:sp>
      <p:sp>
        <p:nvSpPr>
          <p:cNvPr id="230" name="Google Shape;230;g3a1f59fc225_0_171"/>
          <p:cNvSpPr/>
          <p:nvPr>
            <p:ph idx="3" type="pic"/>
          </p:nvPr>
        </p:nvSpPr>
        <p:spPr>
          <a:xfrm>
            <a:off x="4626050" y="1486581"/>
            <a:ext cx="2824200" cy="3951300"/>
          </a:xfrm>
          <a:prstGeom prst="rect">
            <a:avLst/>
          </a:prstGeom>
          <a:solidFill>
            <a:schemeClr val="lt2"/>
          </a:solidFill>
          <a:ln>
            <a:noFill/>
          </a:ln>
        </p:spPr>
      </p:sp>
      <p:sp>
        <p:nvSpPr>
          <p:cNvPr id="231" name="Google Shape;231;g3a1f59fc225_0_171"/>
          <p:cNvSpPr/>
          <p:nvPr>
            <p:ph idx="4" type="pic"/>
          </p:nvPr>
        </p:nvSpPr>
        <p:spPr>
          <a:xfrm>
            <a:off x="7809972" y="1486581"/>
            <a:ext cx="2824200" cy="3951300"/>
          </a:xfrm>
          <a:prstGeom prst="rect">
            <a:avLst/>
          </a:prstGeom>
          <a:solidFill>
            <a:schemeClr val="lt2"/>
          </a:solidFill>
          <a:ln>
            <a:noFill/>
          </a:ln>
        </p:spPr>
      </p:sp>
      <p:sp>
        <p:nvSpPr>
          <p:cNvPr id="232" name="Google Shape;232;g3a1f59fc225_0_171"/>
          <p:cNvSpPr txBox="1"/>
          <p:nvPr>
            <p:ph type="title"/>
          </p:nvPr>
        </p:nvSpPr>
        <p:spPr>
          <a:xfrm>
            <a:off x="1442128" y="365126"/>
            <a:ext cx="9911700" cy="1121400"/>
          </a:xfrm>
          <a:prstGeom prst="rect">
            <a:avLst/>
          </a:prstGeom>
          <a:noFill/>
          <a:ln>
            <a:noFill/>
          </a:ln>
        </p:spPr>
        <p:txBody>
          <a:bodyPr anchorCtr="0" anchor="t" bIns="45700" lIns="91425" spcFirstLastPara="1" rIns="91425" wrap="square" tIns="45700">
            <a:noAutofit/>
          </a:bodyPr>
          <a:lstStyle>
            <a:lvl1pPr lvl="0" marR="0" algn="l">
              <a:lnSpc>
                <a:spcPct val="90000"/>
              </a:lnSpc>
              <a:spcBef>
                <a:spcPts val="0"/>
              </a:spcBef>
              <a:spcAft>
                <a:spcPts val="0"/>
              </a:spcAft>
              <a:buClr>
                <a:srgbClr val="000000"/>
              </a:buClr>
              <a:buSzPts val="1400"/>
              <a:buFont typeface="Arial"/>
              <a:buNone/>
              <a:defRPr b="0" i="0" sz="3600" u="none" cap="none" strike="noStrike">
                <a:solidFill>
                  <a:schemeClr val="lt1"/>
                </a:solidFill>
                <a:latin typeface="Corbel"/>
                <a:ea typeface="Corbel"/>
                <a:cs typeface="Corbel"/>
                <a:sym typeface="Corbel"/>
              </a:defRPr>
            </a:lvl1pPr>
            <a:lvl2pPr lvl="1" marR="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2pPr>
            <a:lvl3pPr lvl="2" marR="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3pPr>
            <a:lvl4pPr lvl="3" marR="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4pPr>
            <a:lvl5pPr lvl="4" marR="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5pPr>
            <a:lvl6pPr lvl="5" marR="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6pPr>
            <a:lvl7pPr lvl="6" marR="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7pPr>
            <a:lvl8pPr lvl="7" marR="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8pPr>
            <a:lvl9pPr lvl="8" marR="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9pPr>
          </a:lstStyle>
          <a:p/>
        </p:txBody>
      </p:sp>
      <p:sp>
        <p:nvSpPr>
          <p:cNvPr id="233" name="Google Shape;233;g3a1f59fc225_0_171"/>
          <p:cNvSpPr txBox="1"/>
          <p:nvPr>
            <p:ph idx="1" type="body"/>
          </p:nvPr>
        </p:nvSpPr>
        <p:spPr>
          <a:xfrm>
            <a:off x="1436346" y="5566763"/>
            <a:ext cx="2823600" cy="53910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200"/>
              </a:spcBef>
              <a:spcAft>
                <a:spcPts val="0"/>
              </a:spcAft>
              <a:buSzPts val="1400"/>
              <a:buNone/>
              <a:defRPr sz="1400">
                <a:solidFill>
                  <a:schemeClr val="lt1"/>
                </a:solidFill>
              </a:defRPr>
            </a:lvl1pPr>
            <a:lvl2pPr indent="-342900" lvl="1" marL="914400" algn="l">
              <a:lnSpc>
                <a:spcPct val="90000"/>
              </a:lnSpc>
              <a:spcBef>
                <a:spcPts val="250"/>
              </a:spcBef>
              <a:spcAft>
                <a:spcPts val="0"/>
              </a:spcAft>
              <a:buSzPts val="1800"/>
              <a:buChar char="●"/>
              <a:defRPr/>
            </a:lvl2pPr>
            <a:lvl3pPr indent="-342900" lvl="2" marL="1371600" algn="l">
              <a:lnSpc>
                <a:spcPct val="90000"/>
              </a:lnSpc>
              <a:spcBef>
                <a:spcPts val="250"/>
              </a:spcBef>
              <a:spcAft>
                <a:spcPts val="0"/>
              </a:spcAft>
              <a:buSzPts val="1800"/>
              <a:buChar char="●"/>
              <a:defRPr/>
            </a:lvl3pPr>
            <a:lvl4pPr indent="-342900" lvl="3" marL="1828800" algn="l">
              <a:lnSpc>
                <a:spcPct val="90000"/>
              </a:lnSpc>
              <a:spcBef>
                <a:spcPts val="250"/>
              </a:spcBef>
              <a:spcAft>
                <a:spcPts val="0"/>
              </a:spcAft>
              <a:buSzPts val="1800"/>
              <a:buChar char="●"/>
              <a:defRPr/>
            </a:lvl4pPr>
            <a:lvl5pPr indent="-342900" lvl="4" marL="2286000" algn="l">
              <a:lnSpc>
                <a:spcPct val="90000"/>
              </a:lnSpc>
              <a:spcBef>
                <a:spcPts val="250"/>
              </a:spcBef>
              <a:spcAft>
                <a:spcPts val="0"/>
              </a:spcAft>
              <a:buSzPts val="1800"/>
              <a:buChar char="●"/>
              <a:defRPr/>
            </a:lvl5pPr>
            <a:lvl6pPr indent="-342900" lvl="5" marL="2743200" algn="l">
              <a:lnSpc>
                <a:spcPct val="90000"/>
              </a:lnSpc>
              <a:spcBef>
                <a:spcPts val="250"/>
              </a:spcBef>
              <a:spcAft>
                <a:spcPts val="0"/>
              </a:spcAft>
              <a:buSzPts val="1800"/>
              <a:buChar char="●"/>
              <a:defRPr/>
            </a:lvl6pPr>
            <a:lvl7pPr indent="-342900" lvl="6" marL="3200400" algn="l">
              <a:lnSpc>
                <a:spcPct val="90000"/>
              </a:lnSpc>
              <a:spcBef>
                <a:spcPts val="250"/>
              </a:spcBef>
              <a:spcAft>
                <a:spcPts val="0"/>
              </a:spcAft>
              <a:buSzPts val="1800"/>
              <a:buChar char="●"/>
              <a:defRPr/>
            </a:lvl7pPr>
            <a:lvl8pPr indent="-342900" lvl="7" marL="3657600" algn="l">
              <a:lnSpc>
                <a:spcPct val="90000"/>
              </a:lnSpc>
              <a:spcBef>
                <a:spcPts val="250"/>
              </a:spcBef>
              <a:spcAft>
                <a:spcPts val="0"/>
              </a:spcAft>
              <a:buSzPts val="1800"/>
              <a:buChar char="●"/>
              <a:defRPr/>
            </a:lvl8pPr>
            <a:lvl9pPr indent="-342900" lvl="8" marL="4114800" algn="l">
              <a:lnSpc>
                <a:spcPct val="90000"/>
              </a:lnSpc>
              <a:spcBef>
                <a:spcPts val="250"/>
              </a:spcBef>
              <a:spcAft>
                <a:spcPts val="250"/>
              </a:spcAft>
              <a:buSzPts val="1800"/>
              <a:buChar char="●"/>
              <a:defRPr/>
            </a:lvl9pPr>
          </a:lstStyle>
          <a:p/>
        </p:txBody>
      </p:sp>
      <p:sp>
        <p:nvSpPr>
          <p:cNvPr id="234" name="Google Shape;234;g3a1f59fc225_0_171"/>
          <p:cNvSpPr txBox="1"/>
          <p:nvPr>
            <p:ph idx="5" type="body"/>
          </p:nvPr>
        </p:nvSpPr>
        <p:spPr>
          <a:xfrm>
            <a:off x="4626050" y="5566088"/>
            <a:ext cx="2823600" cy="53910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200"/>
              </a:spcBef>
              <a:spcAft>
                <a:spcPts val="0"/>
              </a:spcAft>
              <a:buSzPts val="1400"/>
              <a:buNone/>
              <a:defRPr sz="1400">
                <a:solidFill>
                  <a:schemeClr val="lt1"/>
                </a:solidFill>
              </a:defRPr>
            </a:lvl1pPr>
            <a:lvl2pPr indent="-342900" lvl="1" marL="914400" algn="l">
              <a:lnSpc>
                <a:spcPct val="90000"/>
              </a:lnSpc>
              <a:spcBef>
                <a:spcPts val="250"/>
              </a:spcBef>
              <a:spcAft>
                <a:spcPts val="0"/>
              </a:spcAft>
              <a:buSzPts val="1800"/>
              <a:buChar char="●"/>
              <a:defRPr/>
            </a:lvl2pPr>
            <a:lvl3pPr indent="-342900" lvl="2" marL="1371600" algn="l">
              <a:lnSpc>
                <a:spcPct val="90000"/>
              </a:lnSpc>
              <a:spcBef>
                <a:spcPts val="250"/>
              </a:spcBef>
              <a:spcAft>
                <a:spcPts val="0"/>
              </a:spcAft>
              <a:buSzPts val="1800"/>
              <a:buChar char="●"/>
              <a:defRPr/>
            </a:lvl3pPr>
            <a:lvl4pPr indent="-342900" lvl="3" marL="1828800" algn="l">
              <a:lnSpc>
                <a:spcPct val="90000"/>
              </a:lnSpc>
              <a:spcBef>
                <a:spcPts val="250"/>
              </a:spcBef>
              <a:spcAft>
                <a:spcPts val="0"/>
              </a:spcAft>
              <a:buSzPts val="1800"/>
              <a:buChar char="●"/>
              <a:defRPr/>
            </a:lvl4pPr>
            <a:lvl5pPr indent="-342900" lvl="4" marL="2286000" algn="l">
              <a:lnSpc>
                <a:spcPct val="90000"/>
              </a:lnSpc>
              <a:spcBef>
                <a:spcPts val="250"/>
              </a:spcBef>
              <a:spcAft>
                <a:spcPts val="0"/>
              </a:spcAft>
              <a:buSzPts val="1800"/>
              <a:buChar char="●"/>
              <a:defRPr/>
            </a:lvl5pPr>
            <a:lvl6pPr indent="-342900" lvl="5" marL="2743200" algn="l">
              <a:lnSpc>
                <a:spcPct val="90000"/>
              </a:lnSpc>
              <a:spcBef>
                <a:spcPts val="250"/>
              </a:spcBef>
              <a:spcAft>
                <a:spcPts val="0"/>
              </a:spcAft>
              <a:buSzPts val="1800"/>
              <a:buChar char="●"/>
              <a:defRPr/>
            </a:lvl6pPr>
            <a:lvl7pPr indent="-342900" lvl="6" marL="3200400" algn="l">
              <a:lnSpc>
                <a:spcPct val="90000"/>
              </a:lnSpc>
              <a:spcBef>
                <a:spcPts val="250"/>
              </a:spcBef>
              <a:spcAft>
                <a:spcPts val="0"/>
              </a:spcAft>
              <a:buSzPts val="1800"/>
              <a:buChar char="●"/>
              <a:defRPr/>
            </a:lvl7pPr>
            <a:lvl8pPr indent="-342900" lvl="7" marL="3657600" algn="l">
              <a:lnSpc>
                <a:spcPct val="90000"/>
              </a:lnSpc>
              <a:spcBef>
                <a:spcPts val="250"/>
              </a:spcBef>
              <a:spcAft>
                <a:spcPts val="0"/>
              </a:spcAft>
              <a:buSzPts val="1800"/>
              <a:buChar char="●"/>
              <a:defRPr/>
            </a:lvl8pPr>
            <a:lvl9pPr indent="-342900" lvl="8" marL="4114800" algn="l">
              <a:lnSpc>
                <a:spcPct val="90000"/>
              </a:lnSpc>
              <a:spcBef>
                <a:spcPts val="250"/>
              </a:spcBef>
              <a:spcAft>
                <a:spcPts val="250"/>
              </a:spcAft>
              <a:buSzPts val="1800"/>
              <a:buChar char="●"/>
              <a:defRPr/>
            </a:lvl9pPr>
          </a:lstStyle>
          <a:p/>
        </p:txBody>
      </p:sp>
      <p:sp>
        <p:nvSpPr>
          <p:cNvPr id="235" name="Google Shape;235;g3a1f59fc225_0_171"/>
          <p:cNvSpPr txBox="1"/>
          <p:nvPr>
            <p:ph idx="6" type="body"/>
          </p:nvPr>
        </p:nvSpPr>
        <p:spPr>
          <a:xfrm>
            <a:off x="7833641" y="5560893"/>
            <a:ext cx="2823600" cy="53910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200"/>
              </a:spcBef>
              <a:spcAft>
                <a:spcPts val="0"/>
              </a:spcAft>
              <a:buSzPts val="1400"/>
              <a:buNone/>
              <a:defRPr sz="1400">
                <a:solidFill>
                  <a:schemeClr val="lt1"/>
                </a:solidFill>
              </a:defRPr>
            </a:lvl1pPr>
            <a:lvl2pPr indent="-342900" lvl="1" marL="914400" algn="l">
              <a:lnSpc>
                <a:spcPct val="90000"/>
              </a:lnSpc>
              <a:spcBef>
                <a:spcPts val="250"/>
              </a:spcBef>
              <a:spcAft>
                <a:spcPts val="0"/>
              </a:spcAft>
              <a:buSzPts val="1800"/>
              <a:buChar char="●"/>
              <a:defRPr/>
            </a:lvl2pPr>
            <a:lvl3pPr indent="-342900" lvl="2" marL="1371600" algn="l">
              <a:lnSpc>
                <a:spcPct val="90000"/>
              </a:lnSpc>
              <a:spcBef>
                <a:spcPts val="250"/>
              </a:spcBef>
              <a:spcAft>
                <a:spcPts val="0"/>
              </a:spcAft>
              <a:buSzPts val="1800"/>
              <a:buChar char="●"/>
              <a:defRPr/>
            </a:lvl3pPr>
            <a:lvl4pPr indent="-342900" lvl="3" marL="1828800" algn="l">
              <a:lnSpc>
                <a:spcPct val="90000"/>
              </a:lnSpc>
              <a:spcBef>
                <a:spcPts val="250"/>
              </a:spcBef>
              <a:spcAft>
                <a:spcPts val="0"/>
              </a:spcAft>
              <a:buSzPts val="1800"/>
              <a:buChar char="●"/>
              <a:defRPr/>
            </a:lvl4pPr>
            <a:lvl5pPr indent="-342900" lvl="4" marL="2286000" algn="l">
              <a:lnSpc>
                <a:spcPct val="90000"/>
              </a:lnSpc>
              <a:spcBef>
                <a:spcPts val="250"/>
              </a:spcBef>
              <a:spcAft>
                <a:spcPts val="0"/>
              </a:spcAft>
              <a:buSzPts val="1800"/>
              <a:buChar char="●"/>
              <a:defRPr/>
            </a:lvl5pPr>
            <a:lvl6pPr indent="-342900" lvl="5" marL="2743200" algn="l">
              <a:lnSpc>
                <a:spcPct val="90000"/>
              </a:lnSpc>
              <a:spcBef>
                <a:spcPts val="250"/>
              </a:spcBef>
              <a:spcAft>
                <a:spcPts val="0"/>
              </a:spcAft>
              <a:buSzPts val="1800"/>
              <a:buChar char="●"/>
              <a:defRPr/>
            </a:lvl6pPr>
            <a:lvl7pPr indent="-342900" lvl="6" marL="3200400" algn="l">
              <a:lnSpc>
                <a:spcPct val="90000"/>
              </a:lnSpc>
              <a:spcBef>
                <a:spcPts val="250"/>
              </a:spcBef>
              <a:spcAft>
                <a:spcPts val="0"/>
              </a:spcAft>
              <a:buSzPts val="1800"/>
              <a:buChar char="●"/>
              <a:defRPr/>
            </a:lvl7pPr>
            <a:lvl8pPr indent="-342900" lvl="7" marL="3657600" algn="l">
              <a:lnSpc>
                <a:spcPct val="90000"/>
              </a:lnSpc>
              <a:spcBef>
                <a:spcPts val="250"/>
              </a:spcBef>
              <a:spcAft>
                <a:spcPts val="0"/>
              </a:spcAft>
              <a:buSzPts val="1800"/>
              <a:buChar char="●"/>
              <a:defRPr/>
            </a:lvl8pPr>
            <a:lvl9pPr indent="-342900" lvl="8" marL="4114800" algn="l">
              <a:lnSpc>
                <a:spcPct val="90000"/>
              </a:lnSpc>
              <a:spcBef>
                <a:spcPts val="250"/>
              </a:spcBef>
              <a:spcAft>
                <a:spcPts val="250"/>
              </a:spcAft>
              <a:buSzPts val="1800"/>
              <a:buChar char="●"/>
              <a:defRPr/>
            </a:lvl9pPr>
          </a:lstStyle>
          <a:p/>
        </p:txBody>
      </p:sp>
      <p:sp>
        <p:nvSpPr>
          <p:cNvPr id="236" name="Google Shape;236;g3a1f59fc225_0_171"/>
          <p:cNvSpPr txBox="1"/>
          <p:nvPr>
            <p:ph idx="10" type="dt"/>
          </p:nvPr>
        </p:nvSpPr>
        <p:spPr>
          <a:xfrm>
            <a:off x="261938" y="6356350"/>
            <a:ext cx="2743200" cy="3651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37" name="Google Shape;237;g3a1f59fc225_0_171"/>
          <p:cNvSpPr txBox="1"/>
          <p:nvPr>
            <p:ph idx="11" type="ftr"/>
          </p:nvPr>
        </p:nvSpPr>
        <p:spPr>
          <a:xfrm>
            <a:off x="3868738" y="6356350"/>
            <a:ext cx="5911800" cy="3651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38" name="Google Shape;238;g3a1f59fc225_0_171"/>
          <p:cNvSpPr txBox="1"/>
          <p:nvPr>
            <p:ph idx="12" type="sldNum"/>
          </p:nvPr>
        </p:nvSpPr>
        <p:spPr>
          <a:xfrm>
            <a:off x="10634663" y="6356350"/>
            <a:ext cx="1530300" cy="3651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1pPr>
            <a:lvl2pPr indent="0" lvl="1"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2pPr>
            <a:lvl3pPr indent="0" lvl="2"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3pPr>
            <a:lvl4pPr indent="0" lvl="3"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4pPr>
            <a:lvl5pPr indent="0" lvl="4"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5pPr>
            <a:lvl6pPr indent="0" lvl="5"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6pPr>
            <a:lvl7pPr indent="0" lvl="6"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7pPr>
            <a:lvl8pPr indent="0" lvl="7"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8pPr>
            <a:lvl9pPr indent="0" lvl="8"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3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239" name="Shape 239"/>
        <p:cNvGrpSpPr/>
        <p:nvPr/>
      </p:nvGrpSpPr>
      <p:grpSpPr>
        <a:xfrm>
          <a:off x="0" y="0"/>
          <a:ext cx="0" cy="0"/>
          <a:chOff x="0" y="0"/>
          <a:chExt cx="0" cy="0"/>
        </a:xfrm>
      </p:grpSpPr>
      <p:sp>
        <p:nvSpPr>
          <p:cNvPr id="240" name="Google Shape;240;g3a1f59fc225_0_184"/>
          <p:cNvSpPr txBox="1"/>
          <p:nvPr>
            <p:ph idx="11" type="ftr"/>
          </p:nvPr>
        </p:nvSpPr>
        <p:spPr>
          <a:xfrm>
            <a:off x="3868738" y="6356350"/>
            <a:ext cx="5911800" cy="3651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41" name="Google Shape;241;g3a1f59fc225_0_184"/>
          <p:cNvSpPr txBox="1"/>
          <p:nvPr>
            <p:ph idx="12" type="sldNum"/>
          </p:nvPr>
        </p:nvSpPr>
        <p:spPr>
          <a:xfrm>
            <a:off x="10634663" y="6356350"/>
            <a:ext cx="1530300" cy="3651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1pPr>
            <a:lvl2pPr indent="0" lvl="1"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2pPr>
            <a:lvl3pPr indent="0" lvl="2"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3pPr>
            <a:lvl4pPr indent="0" lvl="3"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4pPr>
            <a:lvl5pPr indent="0" lvl="4"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5pPr>
            <a:lvl6pPr indent="0" lvl="5"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6pPr>
            <a:lvl7pPr indent="0" lvl="6"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7pPr>
            <a:lvl8pPr indent="0" lvl="7"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8pPr>
            <a:lvl9pPr indent="0" lvl="8"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9pPr>
          </a:lstStyle>
          <a:p>
            <a:pPr indent="0" lvl="0" marL="0" rtl="0" algn="r">
              <a:spcBef>
                <a:spcPts val="0"/>
              </a:spcBef>
              <a:spcAft>
                <a:spcPts val="0"/>
              </a:spcAft>
              <a:buNone/>
            </a:pPr>
            <a:fld id="{00000000-1234-1234-1234-123412341234}" type="slidenum">
              <a:rPr lang="es-ES"/>
              <a:t>‹#›</a:t>
            </a:fld>
            <a:endParaRPr/>
          </a:p>
        </p:txBody>
      </p:sp>
      <p:sp>
        <p:nvSpPr>
          <p:cNvPr id="242" name="Google Shape;242;g3a1f59fc225_0_184"/>
          <p:cNvSpPr txBox="1"/>
          <p:nvPr>
            <p:ph idx="10" type="dt"/>
          </p:nvPr>
        </p:nvSpPr>
        <p:spPr>
          <a:xfrm>
            <a:off x="261938" y="6356350"/>
            <a:ext cx="2743200" cy="3651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31" name="Shape 31"/>
        <p:cNvGrpSpPr/>
        <p:nvPr/>
      </p:nvGrpSpPr>
      <p:grpSpPr>
        <a:xfrm>
          <a:off x="0" y="0"/>
          <a:ext cx="0" cy="0"/>
          <a:chOff x="0" y="0"/>
          <a:chExt cx="0" cy="0"/>
        </a:xfrm>
      </p:grpSpPr>
      <p:sp>
        <p:nvSpPr>
          <p:cNvPr id="32" name="Google Shape;32;g3a19616dedf_0_272"/>
          <p:cNvSpPr/>
          <p:nvPr/>
        </p:nvSpPr>
        <p:spPr>
          <a:xfrm>
            <a:off x="0" y="0"/>
            <a:ext cx="5751900" cy="6858000"/>
          </a:xfrm>
          <a:prstGeom prst="rect">
            <a:avLst/>
          </a:prstGeom>
          <a:solidFill>
            <a:schemeClr val="dk1"/>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 name="Google Shape;33;g3a19616dedf_0_272"/>
          <p:cNvSpPr/>
          <p:nvPr/>
        </p:nvSpPr>
        <p:spPr>
          <a:xfrm>
            <a:off x="0" y="58833"/>
            <a:ext cx="5751356" cy="5865687"/>
          </a:xfrm>
          <a:custGeom>
            <a:rect b="b" l="l" r="r" t="t"/>
            <a:pathLst>
              <a:path extrusionOk="0" h="175975" w="172545">
                <a:moveTo>
                  <a:pt x="0" y="157"/>
                </a:moveTo>
                <a:lnTo>
                  <a:pt x="172419" y="0"/>
                </a:lnTo>
                <a:lnTo>
                  <a:pt x="172545" y="126541"/>
                </a:lnTo>
                <a:lnTo>
                  <a:pt x="0" y="175975"/>
                </a:lnTo>
                <a:close/>
              </a:path>
            </a:pathLst>
          </a:custGeom>
          <a:solidFill>
            <a:schemeClr val="accent2"/>
          </a:solidFill>
          <a:ln>
            <a:noFill/>
          </a:ln>
        </p:spPr>
      </p:sp>
      <p:sp>
        <p:nvSpPr>
          <p:cNvPr id="34" name="Google Shape;34;g3a19616dedf_0_272"/>
          <p:cNvSpPr/>
          <p:nvPr/>
        </p:nvSpPr>
        <p:spPr>
          <a:xfrm>
            <a:off x="-167" y="0"/>
            <a:ext cx="5755723" cy="5860653"/>
          </a:xfrm>
          <a:custGeom>
            <a:rect b="b" l="l" r="r" t="t"/>
            <a:pathLst>
              <a:path extrusionOk="0" h="175824" w="172676">
                <a:moveTo>
                  <a:pt x="0" y="6"/>
                </a:moveTo>
                <a:lnTo>
                  <a:pt x="172676" y="0"/>
                </a:lnTo>
                <a:lnTo>
                  <a:pt x="172562" y="126442"/>
                </a:lnTo>
                <a:lnTo>
                  <a:pt x="0" y="175824"/>
                </a:lnTo>
                <a:close/>
              </a:path>
            </a:pathLst>
          </a:custGeom>
          <a:solidFill>
            <a:schemeClr val="dk1"/>
          </a:solidFill>
          <a:ln>
            <a:noFill/>
          </a:ln>
        </p:spPr>
      </p:sp>
      <p:sp>
        <p:nvSpPr>
          <p:cNvPr id="35" name="Google Shape;35;g3a19616dedf_0_272"/>
          <p:cNvSpPr txBox="1"/>
          <p:nvPr>
            <p:ph type="title"/>
          </p:nvPr>
        </p:nvSpPr>
        <p:spPr>
          <a:xfrm>
            <a:off x="415633" y="667900"/>
            <a:ext cx="4941900" cy="3345300"/>
          </a:xfrm>
          <a:prstGeom prst="rect">
            <a:avLst/>
          </a:prstGeom>
          <a:noFill/>
          <a:ln>
            <a:noFill/>
          </a:ln>
        </p:spPr>
        <p:txBody>
          <a:bodyPr anchorCtr="0" anchor="t" bIns="121900" lIns="121900" spcFirstLastPara="1" rIns="121900" wrap="square" tIns="121900">
            <a:normAutofit/>
          </a:bodyPr>
          <a:lstStyle>
            <a:lvl1pPr lvl="0" algn="l">
              <a:lnSpc>
                <a:spcPct val="100000"/>
              </a:lnSpc>
              <a:spcBef>
                <a:spcPts val="0"/>
              </a:spcBef>
              <a:spcAft>
                <a:spcPts val="0"/>
              </a:spcAft>
              <a:buClr>
                <a:schemeClr val="lt1"/>
              </a:buClr>
              <a:buSzPts val="3700"/>
              <a:buNone/>
              <a:defRPr>
                <a:solidFill>
                  <a:schemeClr val="lt1"/>
                </a:solidFill>
              </a:defRPr>
            </a:lvl1pPr>
            <a:lvl2pPr lvl="1" algn="l">
              <a:lnSpc>
                <a:spcPct val="100000"/>
              </a:lnSpc>
              <a:spcBef>
                <a:spcPts val="0"/>
              </a:spcBef>
              <a:spcAft>
                <a:spcPts val="0"/>
              </a:spcAft>
              <a:buClr>
                <a:schemeClr val="lt1"/>
              </a:buClr>
              <a:buSzPts val="3700"/>
              <a:buNone/>
              <a:defRPr>
                <a:solidFill>
                  <a:schemeClr val="lt1"/>
                </a:solidFill>
              </a:defRPr>
            </a:lvl2pPr>
            <a:lvl3pPr lvl="2" algn="l">
              <a:lnSpc>
                <a:spcPct val="100000"/>
              </a:lnSpc>
              <a:spcBef>
                <a:spcPts val="0"/>
              </a:spcBef>
              <a:spcAft>
                <a:spcPts val="0"/>
              </a:spcAft>
              <a:buClr>
                <a:schemeClr val="lt1"/>
              </a:buClr>
              <a:buSzPts val="3700"/>
              <a:buNone/>
              <a:defRPr>
                <a:solidFill>
                  <a:schemeClr val="lt1"/>
                </a:solidFill>
              </a:defRPr>
            </a:lvl3pPr>
            <a:lvl4pPr lvl="3" algn="l">
              <a:lnSpc>
                <a:spcPct val="100000"/>
              </a:lnSpc>
              <a:spcBef>
                <a:spcPts val="0"/>
              </a:spcBef>
              <a:spcAft>
                <a:spcPts val="0"/>
              </a:spcAft>
              <a:buClr>
                <a:schemeClr val="lt1"/>
              </a:buClr>
              <a:buSzPts val="3700"/>
              <a:buNone/>
              <a:defRPr>
                <a:solidFill>
                  <a:schemeClr val="lt1"/>
                </a:solidFill>
              </a:defRPr>
            </a:lvl4pPr>
            <a:lvl5pPr lvl="4" algn="l">
              <a:lnSpc>
                <a:spcPct val="100000"/>
              </a:lnSpc>
              <a:spcBef>
                <a:spcPts val="0"/>
              </a:spcBef>
              <a:spcAft>
                <a:spcPts val="0"/>
              </a:spcAft>
              <a:buClr>
                <a:schemeClr val="lt1"/>
              </a:buClr>
              <a:buSzPts val="3700"/>
              <a:buNone/>
              <a:defRPr>
                <a:solidFill>
                  <a:schemeClr val="lt1"/>
                </a:solidFill>
              </a:defRPr>
            </a:lvl5pPr>
            <a:lvl6pPr lvl="5" algn="l">
              <a:lnSpc>
                <a:spcPct val="100000"/>
              </a:lnSpc>
              <a:spcBef>
                <a:spcPts val="0"/>
              </a:spcBef>
              <a:spcAft>
                <a:spcPts val="0"/>
              </a:spcAft>
              <a:buClr>
                <a:schemeClr val="lt1"/>
              </a:buClr>
              <a:buSzPts val="3700"/>
              <a:buNone/>
              <a:defRPr>
                <a:solidFill>
                  <a:schemeClr val="lt1"/>
                </a:solidFill>
              </a:defRPr>
            </a:lvl6pPr>
            <a:lvl7pPr lvl="6" algn="l">
              <a:lnSpc>
                <a:spcPct val="100000"/>
              </a:lnSpc>
              <a:spcBef>
                <a:spcPts val="0"/>
              </a:spcBef>
              <a:spcAft>
                <a:spcPts val="0"/>
              </a:spcAft>
              <a:buClr>
                <a:schemeClr val="lt1"/>
              </a:buClr>
              <a:buSzPts val="3700"/>
              <a:buNone/>
              <a:defRPr>
                <a:solidFill>
                  <a:schemeClr val="lt1"/>
                </a:solidFill>
              </a:defRPr>
            </a:lvl7pPr>
            <a:lvl8pPr lvl="7" algn="l">
              <a:lnSpc>
                <a:spcPct val="100000"/>
              </a:lnSpc>
              <a:spcBef>
                <a:spcPts val="0"/>
              </a:spcBef>
              <a:spcAft>
                <a:spcPts val="0"/>
              </a:spcAft>
              <a:buClr>
                <a:schemeClr val="lt1"/>
              </a:buClr>
              <a:buSzPts val="3700"/>
              <a:buNone/>
              <a:defRPr>
                <a:solidFill>
                  <a:schemeClr val="lt1"/>
                </a:solidFill>
              </a:defRPr>
            </a:lvl8pPr>
            <a:lvl9pPr lvl="8" algn="l">
              <a:lnSpc>
                <a:spcPct val="100000"/>
              </a:lnSpc>
              <a:spcBef>
                <a:spcPts val="0"/>
              </a:spcBef>
              <a:spcAft>
                <a:spcPts val="0"/>
              </a:spcAft>
              <a:buClr>
                <a:schemeClr val="lt1"/>
              </a:buClr>
              <a:buSzPts val="3700"/>
              <a:buNone/>
              <a:defRPr>
                <a:solidFill>
                  <a:schemeClr val="lt1"/>
                </a:solidFill>
              </a:defRPr>
            </a:lvl9pPr>
          </a:lstStyle>
          <a:p/>
        </p:txBody>
      </p:sp>
      <p:sp>
        <p:nvSpPr>
          <p:cNvPr id="36" name="Google Shape;36;g3a19616dedf_0_272"/>
          <p:cNvSpPr txBox="1"/>
          <p:nvPr>
            <p:ph idx="1" type="body"/>
          </p:nvPr>
        </p:nvSpPr>
        <p:spPr>
          <a:xfrm>
            <a:off x="6192900" y="667900"/>
            <a:ext cx="5555100" cy="5464800"/>
          </a:xfrm>
          <a:prstGeom prst="rect">
            <a:avLst/>
          </a:prstGeom>
          <a:noFill/>
          <a:ln>
            <a:noFill/>
          </a:ln>
        </p:spPr>
        <p:txBody>
          <a:bodyPr anchorCtr="0" anchor="t" bIns="121900" lIns="121900" spcFirstLastPara="1" rIns="121900" wrap="square" tIns="121900">
            <a:normAutofit/>
          </a:bodyPr>
          <a:lstStyle>
            <a:lvl1pPr indent="-336550" lvl="0" marL="457200" algn="l">
              <a:lnSpc>
                <a:spcPct val="115000"/>
              </a:lnSpc>
              <a:spcBef>
                <a:spcPts val="0"/>
              </a:spcBef>
              <a:spcAft>
                <a:spcPts val="0"/>
              </a:spcAft>
              <a:buSzPts val="1700"/>
              <a:buChar char="●"/>
              <a:defRPr/>
            </a:lvl1pPr>
            <a:lvl2pPr indent="-323850" lvl="1" marL="914400" algn="l">
              <a:lnSpc>
                <a:spcPct val="115000"/>
              </a:lnSpc>
              <a:spcBef>
                <a:spcPts val="0"/>
              </a:spcBef>
              <a:spcAft>
                <a:spcPts val="0"/>
              </a:spcAft>
              <a:buSzPts val="1500"/>
              <a:buChar char="○"/>
              <a:defRPr/>
            </a:lvl2pPr>
            <a:lvl3pPr indent="-323850" lvl="2" marL="1371600" algn="l">
              <a:lnSpc>
                <a:spcPct val="115000"/>
              </a:lnSpc>
              <a:spcBef>
                <a:spcPts val="0"/>
              </a:spcBef>
              <a:spcAft>
                <a:spcPts val="0"/>
              </a:spcAft>
              <a:buSzPts val="1500"/>
              <a:buChar char="■"/>
              <a:defRPr/>
            </a:lvl3pPr>
            <a:lvl4pPr indent="-323850" lvl="3" marL="1828800" algn="l">
              <a:lnSpc>
                <a:spcPct val="115000"/>
              </a:lnSpc>
              <a:spcBef>
                <a:spcPts val="0"/>
              </a:spcBef>
              <a:spcAft>
                <a:spcPts val="0"/>
              </a:spcAft>
              <a:buSzPts val="1500"/>
              <a:buChar char="●"/>
              <a:defRPr/>
            </a:lvl4pPr>
            <a:lvl5pPr indent="-323850" lvl="4" marL="2286000" algn="l">
              <a:lnSpc>
                <a:spcPct val="115000"/>
              </a:lnSpc>
              <a:spcBef>
                <a:spcPts val="0"/>
              </a:spcBef>
              <a:spcAft>
                <a:spcPts val="0"/>
              </a:spcAft>
              <a:buSzPts val="1500"/>
              <a:buChar char="○"/>
              <a:defRPr/>
            </a:lvl5pPr>
            <a:lvl6pPr indent="-323850" lvl="5" marL="2743200" algn="l">
              <a:lnSpc>
                <a:spcPct val="115000"/>
              </a:lnSpc>
              <a:spcBef>
                <a:spcPts val="0"/>
              </a:spcBef>
              <a:spcAft>
                <a:spcPts val="0"/>
              </a:spcAft>
              <a:buSzPts val="1500"/>
              <a:buChar char="■"/>
              <a:defRPr/>
            </a:lvl6pPr>
            <a:lvl7pPr indent="-323850" lvl="6" marL="3200400" algn="l">
              <a:lnSpc>
                <a:spcPct val="115000"/>
              </a:lnSpc>
              <a:spcBef>
                <a:spcPts val="0"/>
              </a:spcBef>
              <a:spcAft>
                <a:spcPts val="0"/>
              </a:spcAft>
              <a:buSzPts val="1500"/>
              <a:buChar char="●"/>
              <a:defRPr/>
            </a:lvl7pPr>
            <a:lvl8pPr indent="-323850" lvl="7" marL="3657600" algn="l">
              <a:lnSpc>
                <a:spcPct val="115000"/>
              </a:lnSpc>
              <a:spcBef>
                <a:spcPts val="0"/>
              </a:spcBef>
              <a:spcAft>
                <a:spcPts val="0"/>
              </a:spcAft>
              <a:buSzPts val="1500"/>
              <a:buChar char="○"/>
              <a:defRPr/>
            </a:lvl8pPr>
            <a:lvl9pPr indent="-323850" lvl="8" marL="4114800" algn="l">
              <a:lnSpc>
                <a:spcPct val="115000"/>
              </a:lnSpc>
              <a:spcBef>
                <a:spcPts val="0"/>
              </a:spcBef>
              <a:spcAft>
                <a:spcPts val="0"/>
              </a:spcAft>
              <a:buSzPts val="1500"/>
              <a:buChar char="■"/>
              <a:defRPr/>
            </a:lvl9pPr>
          </a:lstStyle>
          <a:p/>
        </p:txBody>
      </p:sp>
      <p:sp>
        <p:nvSpPr>
          <p:cNvPr id="37" name="Google Shape;37;g3a19616dedf_0_272"/>
          <p:cNvSpPr txBox="1"/>
          <p:nvPr>
            <p:ph idx="12" type="sldNum"/>
          </p:nvPr>
        </p:nvSpPr>
        <p:spPr>
          <a:xfrm>
            <a:off x="11296610" y="6217622"/>
            <a:ext cx="731700" cy="524700"/>
          </a:xfrm>
          <a:prstGeom prst="rect">
            <a:avLst/>
          </a:prstGeom>
          <a:noFill/>
          <a:ln>
            <a:noFill/>
          </a:ln>
        </p:spPr>
        <p:txBody>
          <a:bodyPr anchorCtr="0" anchor="ctr" bIns="121900" lIns="121900" spcFirstLastPara="1" rIns="121900" wrap="square" tIns="121900">
            <a:normAutofit/>
          </a:bodyPr>
          <a:lstStyle>
            <a:lvl1pPr indent="0" lvl="0"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38" name="Shape 38"/>
        <p:cNvGrpSpPr/>
        <p:nvPr/>
      </p:nvGrpSpPr>
      <p:grpSpPr>
        <a:xfrm>
          <a:off x="0" y="0"/>
          <a:ext cx="0" cy="0"/>
          <a:chOff x="0" y="0"/>
          <a:chExt cx="0" cy="0"/>
        </a:xfrm>
      </p:grpSpPr>
      <p:sp>
        <p:nvSpPr>
          <p:cNvPr id="39" name="Google Shape;39;g3a19616dedf_0_279"/>
          <p:cNvSpPr/>
          <p:nvPr/>
        </p:nvSpPr>
        <p:spPr>
          <a:xfrm>
            <a:off x="0" y="0"/>
            <a:ext cx="12192000" cy="1702800"/>
          </a:xfrm>
          <a:prstGeom prst="rect">
            <a:avLst/>
          </a:prstGeom>
          <a:solidFill>
            <a:schemeClr val="dk1"/>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 name="Google Shape;40;g3a19616dedf_0_279"/>
          <p:cNvSpPr txBox="1"/>
          <p:nvPr>
            <p:ph type="title"/>
          </p:nvPr>
        </p:nvSpPr>
        <p:spPr>
          <a:xfrm>
            <a:off x="415633" y="667900"/>
            <a:ext cx="11360700" cy="831600"/>
          </a:xfrm>
          <a:prstGeom prst="rect">
            <a:avLst/>
          </a:prstGeom>
          <a:noFill/>
          <a:ln>
            <a:noFill/>
          </a:ln>
        </p:spPr>
        <p:txBody>
          <a:bodyPr anchorCtr="0" anchor="t" bIns="121900" lIns="121900" spcFirstLastPara="1" rIns="121900" wrap="square" tIns="121900">
            <a:normAutofit/>
          </a:bodyPr>
          <a:lstStyle>
            <a:lvl1pPr lvl="0" algn="l">
              <a:lnSpc>
                <a:spcPct val="100000"/>
              </a:lnSpc>
              <a:spcBef>
                <a:spcPts val="0"/>
              </a:spcBef>
              <a:spcAft>
                <a:spcPts val="0"/>
              </a:spcAft>
              <a:buClr>
                <a:schemeClr val="lt1"/>
              </a:buClr>
              <a:buSzPts val="3700"/>
              <a:buNone/>
              <a:defRPr>
                <a:solidFill>
                  <a:schemeClr val="lt1"/>
                </a:solidFill>
              </a:defRPr>
            </a:lvl1pPr>
            <a:lvl2pPr lvl="1" algn="l">
              <a:lnSpc>
                <a:spcPct val="100000"/>
              </a:lnSpc>
              <a:spcBef>
                <a:spcPts val="0"/>
              </a:spcBef>
              <a:spcAft>
                <a:spcPts val="0"/>
              </a:spcAft>
              <a:buClr>
                <a:schemeClr val="lt1"/>
              </a:buClr>
              <a:buSzPts val="3700"/>
              <a:buNone/>
              <a:defRPr>
                <a:solidFill>
                  <a:schemeClr val="lt1"/>
                </a:solidFill>
              </a:defRPr>
            </a:lvl2pPr>
            <a:lvl3pPr lvl="2" algn="l">
              <a:lnSpc>
                <a:spcPct val="100000"/>
              </a:lnSpc>
              <a:spcBef>
                <a:spcPts val="0"/>
              </a:spcBef>
              <a:spcAft>
                <a:spcPts val="0"/>
              </a:spcAft>
              <a:buClr>
                <a:schemeClr val="lt1"/>
              </a:buClr>
              <a:buSzPts val="3700"/>
              <a:buNone/>
              <a:defRPr>
                <a:solidFill>
                  <a:schemeClr val="lt1"/>
                </a:solidFill>
              </a:defRPr>
            </a:lvl3pPr>
            <a:lvl4pPr lvl="3" algn="l">
              <a:lnSpc>
                <a:spcPct val="100000"/>
              </a:lnSpc>
              <a:spcBef>
                <a:spcPts val="0"/>
              </a:spcBef>
              <a:spcAft>
                <a:spcPts val="0"/>
              </a:spcAft>
              <a:buClr>
                <a:schemeClr val="lt1"/>
              </a:buClr>
              <a:buSzPts val="3700"/>
              <a:buNone/>
              <a:defRPr>
                <a:solidFill>
                  <a:schemeClr val="lt1"/>
                </a:solidFill>
              </a:defRPr>
            </a:lvl4pPr>
            <a:lvl5pPr lvl="4" algn="l">
              <a:lnSpc>
                <a:spcPct val="100000"/>
              </a:lnSpc>
              <a:spcBef>
                <a:spcPts val="0"/>
              </a:spcBef>
              <a:spcAft>
                <a:spcPts val="0"/>
              </a:spcAft>
              <a:buClr>
                <a:schemeClr val="lt1"/>
              </a:buClr>
              <a:buSzPts val="3700"/>
              <a:buNone/>
              <a:defRPr>
                <a:solidFill>
                  <a:schemeClr val="lt1"/>
                </a:solidFill>
              </a:defRPr>
            </a:lvl5pPr>
            <a:lvl6pPr lvl="5" algn="l">
              <a:lnSpc>
                <a:spcPct val="100000"/>
              </a:lnSpc>
              <a:spcBef>
                <a:spcPts val="0"/>
              </a:spcBef>
              <a:spcAft>
                <a:spcPts val="0"/>
              </a:spcAft>
              <a:buClr>
                <a:schemeClr val="lt1"/>
              </a:buClr>
              <a:buSzPts val="3700"/>
              <a:buNone/>
              <a:defRPr>
                <a:solidFill>
                  <a:schemeClr val="lt1"/>
                </a:solidFill>
              </a:defRPr>
            </a:lvl6pPr>
            <a:lvl7pPr lvl="6" algn="l">
              <a:lnSpc>
                <a:spcPct val="100000"/>
              </a:lnSpc>
              <a:spcBef>
                <a:spcPts val="0"/>
              </a:spcBef>
              <a:spcAft>
                <a:spcPts val="0"/>
              </a:spcAft>
              <a:buClr>
                <a:schemeClr val="lt1"/>
              </a:buClr>
              <a:buSzPts val="3700"/>
              <a:buNone/>
              <a:defRPr>
                <a:solidFill>
                  <a:schemeClr val="lt1"/>
                </a:solidFill>
              </a:defRPr>
            </a:lvl7pPr>
            <a:lvl8pPr lvl="7" algn="l">
              <a:lnSpc>
                <a:spcPct val="100000"/>
              </a:lnSpc>
              <a:spcBef>
                <a:spcPts val="0"/>
              </a:spcBef>
              <a:spcAft>
                <a:spcPts val="0"/>
              </a:spcAft>
              <a:buClr>
                <a:schemeClr val="lt1"/>
              </a:buClr>
              <a:buSzPts val="3700"/>
              <a:buNone/>
              <a:defRPr>
                <a:solidFill>
                  <a:schemeClr val="lt1"/>
                </a:solidFill>
              </a:defRPr>
            </a:lvl8pPr>
            <a:lvl9pPr lvl="8" algn="l">
              <a:lnSpc>
                <a:spcPct val="100000"/>
              </a:lnSpc>
              <a:spcBef>
                <a:spcPts val="0"/>
              </a:spcBef>
              <a:spcAft>
                <a:spcPts val="0"/>
              </a:spcAft>
              <a:buClr>
                <a:schemeClr val="lt1"/>
              </a:buClr>
              <a:buSzPts val="3700"/>
              <a:buNone/>
              <a:defRPr>
                <a:solidFill>
                  <a:schemeClr val="lt1"/>
                </a:solidFill>
              </a:defRPr>
            </a:lvl9pPr>
          </a:lstStyle>
          <a:p/>
        </p:txBody>
      </p:sp>
      <p:sp>
        <p:nvSpPr>
          <p:cNvPr id="41" name="Google Shape;41;g3a19616dedf_0_279"/>
          <p:cNvSpPr txBox="1"/>
          <p:nvPr>
            <p:ph idx="1" type="body"/>
          </p:nvPr>
        </p:nvSpPr>
        <p:spPr>
          <a:xfrm>
            <a:off x="415600" y="2007600"/>
            <a:ext cx="5333100" cy="4101600"/>
          </a:xfrm>
          <a:prstGeom prst="rect">
            <a:avLst/>
          </a:prstGeom>
          <a:noFill/>
          <a:ln>
            <a:noFill/>
          </a:ln>
        </p:spPr>
        <p:txBody>
          <a:bodyPr anchorCtr="0" anchor="t" bIns="121900" lIns="121900" spcFirstLastPara="1" rIns="121900" wrap="square" tIns="121900">
            <a:normAutofit/>
          </a:bodyPr>
          <a:lstStyle>
            <a:lvl1pPr indent="-336550" lvl="0" marL="457200" algn="l">
              <a:lnSpc>
                <a:spcPct val="115000"/>
              </a:lnSpc>
              <a:spcBef>
                <a:spcPts val="0"/>
              </a:spcBef>
              <a:spcAft>
                <a:spcPts val="0"/>
              </a:spcAft>
              <a:buSzPts val="1700"/>
              <a:buChar char="●"/>
              <a:defRPr/>
            </a:lvl1pPr>
            <a:lvl2pPr indent="-323850" lvl="1" marL="914400" algn="l">
              <a:lnSpc>
                <a:spcPct val="115000"/>
              </a:lnSpc>
              <a:spcBef>
                <a:spcPts val="0"/>
              </a:spcBef>
              <a:spcAft>
                <a:spcPts val="0"/>
              </a:spcAft>
              <a:buSzPts val="1500"/>
              <a:buChar char="○"/>
              <a:defRPr/>
            </a:lvl2pPr>
            <a:lvl3pPr indent="-323850" lvl="2" marL="1371600" algn="l">
              <a:lnSpc>
                <a:spcPct val="115000"/>
              </a:lnSpc>
              <a:spcBef>
                <a:spcPts val="0"/>
              </a:spcBef>
              <a:spcAft>
                <a:spcPts val="0"/>
              </a:spcAft>
              <a:buSzPts val="1500"/>
              <a:buChar char="■"/>
              <a:defRPr/>
            </a:lvl3pPr>
            <a:lvl4pPr indent="-323850" lvl="3" marL="1828800" algn="l">
              <a:lnSpc>
                <a:spcPct val="115000"/>
              </a:lnSpc>
              <a:spcBef>
                <a:spcPts val="0"/>
              </a:spcBef>
              <a:spcAft>
                <a:spcPts val="0"/>
              </a:spcAft>
              <a:buSzPts val="1500"/>
              <a:buChar char="●"/>
              <a:defRPr/>
            </a:lvl4pPr>
            <a:lvl5pPr indent="-323850" lvl="4" marL="2286000" algn="l">
              <a:lnSpc>
                <a:spcPct val="115000"/>
              </a:lnSpc>
              <a:spcBef>
                <a:spcPts val="0"/>
              </a:spcBef>
              <a:spcAft>
                <a:spcPts val="0"/>
              </a:spcAft>
              <a:buSzPts val="1500"/>
              <a:buChar char="○"/>
              <a:defRPr/>
            </a:lvl5pPr>
            <a:lvl6pPr indent="-323850" lvl="5" marL="2743200" algn="l">
              <a:lnSpc>
                <a:spcPct val="115000"/>
              </a:lnSpc>
              <a:spcBef>
                <a:spcPts val="0"/>
              </a:spcBef>
              <a:spcAft>
                <a:spcPts val="0"/>
              </a:spcAft>
              <a:buSzPts val="1500"/>
              <a:buChar char="■"/>
              <a:defRPr/>
            </a:lvl6pPr>
            <a:lvl7pPr indent="-323850" lvl="6" marL="3200400" algn="l">
              <a:lnSpc>
                <a:spcPct val="115000"/>
              </a:lnSpc>
              <a:spcBef>
                <a:spcPts val="0"/>
              </a:spcBef>
              <a:spcAft>
                <a:spcPts val="0"/>
              </a:spcAft>
              <a:buSzPts val="1500"/>
              <a:buChar char="●"/>
              <a:defRPr/>
            </a:lvl7pPr>
            <a:lvl8pPr indent="-323850" lvl="7" marL="3657600" algn="l">
              <a:lnSpc>
                <a:spcPct val="115000"/>
              </a:lnSpc>
              <a:spcBef>
                <a:spcPts val="0"/>
              </a:spcBef>
              <a:spcAft>
                <a:spcPts val="0"/>
              </a:spcAft>
              <a:buSzPts val="1500"/>
              <a:buChar char="○"/>
              <a:defRPr/>
            </a:lvl8pPr>
            <a:lvl9pPr indent="-323850" lvl="8" marL="4114800" algn="l">
              <a:lnSpc>
                <a:spcPct val="115000"/>
              </a:lnSpc>
              <a:spcBef>
                <a:spcPts val="0"/>
              </a:spcBef>
              <a:spcAft>
                <a:spcPts val="0"/>
              </a:spcAft>
              <a:buSzPts val="1500"/>
              <a:buChar char="■"/>
              <a:defRPr/>
            </a:lvl9pPr>
          </a:lstStyle>
          <a:p/>
        </p:txBody>
      </p:sp>
      <p:sp>
        <p:nvSpPr>
          <p:cNvPr id="42" name="Google Shape;42;g3a19616dedf_0_279"/>
          <p:cNvSpPr txBox="1"/>
          <p:nvPr>
            <p:ph idx="2" type="body"/>
          </p:nvPr>
        </p:nvSpPr>
        <p:spPr>
          <a:xfrm>
            <a:off x="6443200" y="2007600"/>
            <a:ext cx="5333100" cy="4101600"/>
          </a:xfrm>
          <a:prstGeom prst="rect">
            <a:avLst/>
          </a:prstGeom>
          <a:noFill/>
          <a:ln>
            <a:noFill/>
          </a:ln>
        </p:spPr>
        <p:txBody>
          <a:bodyPr anchorCtr="0" anchor="t" bIns="121900" lIns="121900" spcFirstLastPara="1" rIns="121900" wrap="square" tIns="121900">
            <a:normAutofit/>
          </a:bodyPr>
          <a:lstStyle>
            <a:lvl1pPr indent="-336550" lvl="0" marL="457200" algn="l">
              <a:lnSpc>
                <a:spcPct val="115000"/>
              </a:lnSpc>
              <a:spcBef>
                <a:spcPts val="0"/>
              </a:spcBef>
              <a:spcAft>
                <a:spcPts val="0"/>
              </a:spcAft>
              <a:buSzPts val="1700"/>
              <a:buChar char="●"/>
              <a:defRPr/>
            </a:lvl1pPr>
            <a:lvl2pPr indent="-323850" lvl="1" marL="914400" algn="l">
              <a:lnSpc>
                <a:spcPct val="115000"/>
              </a:lnSpc>
              <a:spcBef>
                <a:spcPts val="0"/>
              </a:spcBef>
              <a:spcAft>
                <a:spcPts val="0"/>
              </a:spcAft>
              <a:buSzPts val="1500"/>
              <a:buChar char="○"/>
              <a:defRPr/>
            </a:lvl2pPr>
            <a:lvl3pPr indent="-323850" lvl="2" marL="1371600" algn="l">
              <a:lnSpc>
                <a:spcPct val="115000"/>
              </a:lnSpc>
              <a:spcBef>
                <a:spcPts val="0"/>
              </a:spcBef>
              <a:spcAft>
                <a:spcPts val="0"/>
              </a:spcAft>
              <a:buSzPts val="1500"/>
              <a:buChar char="■"/>
              <a:defRPr/>
            </a:lvl3pPr>
            <a:lvl4pPr indent="-323850" lvl="3" marL="1828800" algn="l">
              <a:lnSpc>
                <a:spcPct val="115000"/>
              </a:lnSpc>
              <a:spcBef>
                <a:spcPts val="0"/>
              </a:spcBef>
              <a:spcAft>
                <a:spcPts val="0"/>
              </a:spcAft>
              <a:buSzPts val="1500"/>
              <a:buChar char="●"/>
              <a:defRPr/>
            </a:lvl4pPr>
            <a:lvl5pPr indent="-323850" lvl="4" marL="2286000" algn="l">
              <a:lnSpc>
                <a:spcPct val="115000"/>
              </a:lnSpc>
              <a:spcBef>
                <a:spcPts val="0"/>
              </a:spcBef>
              <a:spcAft>
                <a:spcPts val="0"/>
              </a:spcAft>
              <a:buSzPts val="1500"/>
              <a:buChar char="○"/>
              <a:defRPr/>
            </a:lvl5pPr>
            <a:lvl6pPr indent="-323850" lvl="5" marL="2743200" algn="l">
              <a:lnSpc>
                <a:spcPct val="115000"/>
              </a:lnSpc>
              <a:spcBef>
                <a:spcPts val="0"/>
              </a:spcBef>
              <a:spcAft>
                <a:spcPts val="0"/>
              </a:spcAft>
              <a:buSzPts val="1500"/>
              <a:buChar char="■"/>
              <a:defRPr/>
            </a:lvl6pPr>
            <a:lvl7pPr indent="-323850" lvl="6" marL="3200400" algn="l">
              <a:lnSpc>
                <a:spcPct val="115000"/>
              </a:lnSpc>
              <a:spcBef>
                <a:spcPts val="0"/>
              </a:spcBef>
              <a:spcAft>
                <a:spcPts val="0"/>
              </a:spcAft>
              <a:buSzPts val="1500"/>
              <a:buChar char="●"/>
              <a:defRPr/>
            </a:lvl7pPr>
            <a:lvl8pPr indent="-323850" lvl="7" marL="3657600" algn="l">
              <a:lnSpc>
                <a:spcPct val="115000"/>
              </a:lnSpc>
              <a:spcBef>
                <a:spcPts val="0"/>
              </a:spcBef>
              <a:spcAft>
                <a:spcPts val="0"/>
              </a:spcAft>
              <a:buSzPts val="1500"/>
              <a:buChar char="○"/>
              <a:defRPr/>
            </a:lvl8pPr>
            <a:lvl9pPr indent="-323850" lvl="8" marL="4114800" algn="l">
              <a:lnSpc>
                <a:spcPct val="115000"/>
              </a:lnSpc>
              <a:spcBef>
                <a:spcPts val="0"/>
              </a:spcBef>
              <a:spcAft>
                <a:spcPts val="0"/>
              </a:spcAft>
              <a:buSzPts val="1500"/>
              <a:buChar char="■"/>
              <a:defRPr/>
            </a:lvl9pPr>
          </a:lstStyle>
          <a:p/>
        </p:txBody>
      </p:sp>
      <p:sp>
        <p:nvSpPr>
          <p:cNvPr id="43" name="Google Shape;43;g3a19616dedf_0_279"/>
          <p:cNvSpPr txBox="1"/>
          <p:nvPr>
            <p:ph idx="12" type="sldNum"/>
          </p:nvPr>
        </p:nvSpPr>
        <p:spPr>
          <a:xfrm>
            <a:off x="11296610" y="6217622"/>
            <a:ext cx="731700" cy="524700"/>
          </a:xfrm>
          <a:prstGeom prst="rect">
            <a:avLst/>
          </a:prstGeom>
          <a:noFill/>
          <a:ln>
            <a:noFill/>
          </a:ln>
        </p:spPr>
        <p:txBody>
          <a:bodyPr anchorCtr="0" anchor="ctr" bIns="121900" lIns="121900" spcFirstLastPara="1" rIns="121900" wrap="square" tIns="121900">
            <a:normAutofit/>
          </a:bodyPr>
          <a:lstStyle>
            <a:lvl1pPr indent="0" lvl="0"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4" name="Shape 44"/>
        <p:cNvGrpSpPr/>
        <p:nvPr/>
      </p:nvGrpSpPr>
      <p:grpSpPr>
        <a:xfrm>
          <a:off x="0" y="0"/>
          <a:ext cx="0" cy="0"/>
          <a:chOff x="0" y="0"/>
          <a:chExt cx="0" cy="0"/>
        </a:xfrm>
      </p:grpSpPr>
      <p:sp>
        <p:nvSpPr>
          <p:cNvPr id="45" name="Google Shape;45;g3a19616dedf_0_285"/>
          <p:cNvSpPr/>
          <p:nvPr/>
        </p:nvSpPr>
        <p:spPr>
          <a:xfrm>
            <a:off x="0" y="0"/>
            <a:ext cx="12192000" cy="1702800"/>
          </a:xfrm>
          <a:prstGeom prst="rect">
            <a:avLst/>
          </a:prstGeom>
          <a:solidFill>
            <a:schemeClr val="dk1"/>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 name="Google Shape;46;g3a19616dedf_0_285"/>
          <p:cNvSpPr txBox="1"/>
          <p:nvPr>
            <p:ph type="title"/>
          </p:nvPr>
        </p:nvSpPr>
        <p:spPr>
          <a:xfrm>
            <a:off x="415633" y="667900"/>
            <a:ext cx="11360700" cy="831600"/>
          </a:xfrm>
          <a:prstGeom prst="rect">
            <a:avLst/>
          </a:prstGeom>
          <a:noFill/>
          <a:ln>
            <a:noFill/>
          </a:ln>
        </p:spPr>
        <p:txBody>
          <a:bodyPr anchorCtr="0" anchor="t" bIns="121900" lIns="121900" spcFirstLastPara="1" rIns="121900" wrap="square" tIns="121900">
            <a:normAutofit/>
          </a:bodyPr>
          <a:lstStyle>
            <a:lvl1pPr lvl="0" algn="l">
              <a:lnSpc>
                <a:spcPct val="100000"/>
              </a:lnSpc>
              <a:spcBef>
                <a:spcPts val="0"/>
              </a:spcBef>
              <a:spcAft>
                <a:spcPts val="0"/>
              </a:spcAft>
              <a:buClr>
                <a:schemeClr val="lt1"/>
              </a:buClr>
              <a:buSzPts val="3700"/>
              <a:buNone/>
              <a:defRPr>
                <a:solidFill>
                  <a:schemeClr val="lt1"/>
                </a:solidFill>
              </a:defRPr>
            </a:lvl1pPr>
            <a:lvl2pPr lvl="1" algn="l">
              <a:lnSpc>
                <a:spcPct val="100000"/>
              </a:lnSpc>
              <a:spcBef>
                <a:spcPts val="0"/>
              </a:spcBef>
              <a:spcAft>
                <a:spcPts val="0"/>
              </a:spcAft>
              <a:buClr>
                <a:schemeClr val="lt1"/>
              </a:buClr>
              <a:buSzPts val="3700"/>
              <a:buNone/>
              <a:defRPr>
                <a:solidFill>
                  <a:schemeClr val="lt1"/>
                </a:solidFill>
              </a:defRPr>
            </a:lvl2pPr>
            <a:lvl3pPr lvl="2" algn="l">
              <a:lnSpc>
                <a:spcPct val="100000"/>
              </a:lnSpc>
              <a:spcBef>
                <a:spcPts val="0"/>
              </a:spcBef>
              <a:spcAft>
                <a:spcPts val="0"/>
              </a:spcAft>
              <a:buClr>
                <a:schemeClr val="lt1"/>
              </a:buClr>
              <a:buSzPts val="3700"/>
              <a:buNone/>
              <a:defRPr>
                <a:solidFill>
                  <a:schemeClr val="lt1"/>
                </a:solidFill>
              </a:defRPr>
            </a:lvl3pPr>
            <a:lvl4pPr lvl="3" algn="l">
              <a:lnSpc>
                <a:spcPct val="100000"/>
              </a:lnSpc>
              <a:spcBef>
                <a:spcPts val="0"/>
              </a:spcBef>
              <a:spcAft>
                <a:spcPts val="0"/>
              </a:spcAft>
              <a:buClr>
                <a:schemeClr val="lt1"/>
              </a:buClr>
              <a:buSzPts val="3700"/>
              <a:buNone/>
              <a:defRPr>
                <a:solidFill>
                  <a:schemeClr val="lt1"/>
                </a:solidFill>
              </a:defRPr>
            </a:lvl4pPr>
            <a:lvl5pPr lvl="4" algn="l">
              <a:lnSpc>
                <a:spcPct val="100000"/>
              </a:lnSpc>
              <a:spcBef>
                <a:spcPts val="0"/>
              </a:spcBef>
              <a:spcAft>
                <a:spcPts val="0"/>
              </a:spcAft>
              <a:buClr>
                <a:schemeClr val="lt1"/>
              </a:buClr>
              <a:buSzPts val="3700"/>
              <a:buNone/>
              <a:defRPr>
                <a:solidFill>
                  <a:schemeClr val="lt1"/>
                </a:solidFill>
              </a:defRPr>
            </a:lvl5pPr>
            <a:lvl6pPr lvl="5" algn="l">
              <a:lnSpc>
                <a:spcPct val="100000"/>
              </a:lnSpc>
              <a:spcBef>
                <a:spcPts val="0"/>
              </a:spcBef>
              <a:spcAft>
                <a:spcPts val="0"/>
              </a:spcAft>
              <a:buClr>
                <a:schemeClr val="lt1"/>
              </a:buClr>
              <a:buSzPts val="3700"/>
              <a:buNone/>
              <a:defRPr>
                <a:solidFill>
                  <a:schemeClr val="lt1"/>
                </a:solidFill>
              </a:defRPr>
            </a:lvl6pPr>
            <a:lvl7pPr lvl="6" algn="l">
              <a:lnSpc>
                <a:spcPct val="100000"/>
              </a:lnSpc>
              <a:spcBef>
                <a:spcPts val="0"/>
              </a:spcBef>
              <a:spcAft>
                <a:spcPts val="0"/>
              </a:spcAft>
              <a:buClr>
                <a:schemeClr val="lt1"/>
              </a:buClr>
              <a:buSzPts val="3700"/>
              <a:buNone/>
              <a:defRPr>
                <a:solidFill>
                  <a:schemeClr val="lt1"/>
                </a:solidFill>
              </a:defRPr>
            </a:lvl7pPr>
            <a:lvl8pPr lvl="7" algn="l">
              <a:lnSpc>
                <a:spcPct val="100000"/>
              </a:lnSpc>
              <a:spcBef>
                <a:spcPts val="0"/>
              </a:spcBef>
              <a:spcAft>
                <a:spcPts val="0"/>
              </a:spcAft>
              <a:buClr>
                <a:schemeClr val="lt1"/>
              </a:buClr>
              <a:buSzPts val="3700"/>
              <a:buNone/>
              <a:defRPr>
                <a:solidFill>
                  <a:schemeClr val="lt1"/>
                </a:solidFill>
              </a:defRPr>
            </a:lvl8pPr>
            <a:lvl9pPr lvl="8" algn="l">
              <a:lnSpc>
                <a:spcPct val="100000"/>
              </a:lnSpc>
              <a:spcBef>
                <a:spcPts val="0"/>
              </a:spcBef>
              <a:spcAft>
                <a:spcPts val="0"/>
              </a:spcAft>
              <a:buClr>
                <a:schemeClr val="lt1"/>
              </a:buClr>
              <a:buSzPts val="3700"/>
              <a:buNone/>
              <a:defRPr>
                <a:solidFill>
                  <a:schemeClr val="lt1"/>
                </a:solidFill>
              </a:defRPr>
            </a:lvl9pPr>
          </a:lstStyle>
          <a:p/>
        </p:txBody>
      </p:sp>
      <p:sp>
        <p:nvSpPr>
          <p:cNvPr id="47" name="Google Shape;47;g3a19616dedf_0_285"/>
          <p:cNvSpPr txBox="1"/>
          <p:nvPr>
            <p:ph idx="12" type="sldNum"/>
          </p:nvPr>
        </p:nvSpPr>
        <p:spPr>
          <a:xfrm>
            <a:off x="11296610" y="6217622"/>
            <a:ext cx="731700" cy="524700"/>
          </a:xfrm>
          <a:prstGeom prst="rect">
            <a:avLst/>
          </a:prstGeom>
          <a:noFill/>
          <a:ln>
            <a:noFill/>
          </a:ln>
        </p:spPr>
        <p:txBody>
          <a:bodyPr anchorCtr="0" anchor="ctr" bIns="121900" lIns="121900" spcFirstLastPara="1" rIns="121900" wrap="square" tIns="121900">
            <a:normAutofit/>
          </a:bodyPr>
          <a:lstStyle>
            <a:lvl1pPr indent="0" lvl="0"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48" name="Shape 48"/>
        <p:cNvGrpSpPr/>
        <p:nvPr/>
      </p:nvGrpSpPr>
      <p:grpSpPr>
        <a:xfrm>
          <a:off x="0" y="0"/>
          <a:ext cx="0" cy="0"/>
          <a:chOff x="0" y="0"/>
          <a:chExt cx="0" cy="0"/>
        </a:xfrm>
      </p:grpSpPr>
      <p:sp>
        <p:nvSpPr>
          <p:cNvPr id="49" name="Google Shape;49;g3a19616dedf_0_289"/>
          <p:cNvSpPr/>
          <p:nvPr/>
        </p:nvSpPr>
        <p:spPr>
          <a:xfrm>
            <a:off x="0" y="0"/>
            <a:ext cx="5019300" cy="6858000"/>
          </a:xfrm>
          <a:prstGeom prst="rect">
            <a:avLst/>
          </a:prstGeom>
          <a:solidFill>
            <a:schemeClr val="dk1"/>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 name="Google Shape;50;g3a19616dedf_0_289"/>
          <p:cNvSpPr txBox="1"/>
          <p:nvPr>
            <p:ph type="title"/>
          </p:nvPr>
        </p:nvSpPr>
        <p:spPr>
          <a:xfrm>
            <a:off x="415633" y="667900"/>
            <a:ext cx="4170000" cy="2438700"/>
          </a:xfrm>
          <a:prstGeom prst="rect">
            <a:avLst/>
          </a:prstGeom>
          <a:noFill/>
          <a:ln>
            <a:noFill/>
          </a:ln>
        </p:spPr>
        <p:txBody>
          <a:bodyPr anchorCtr="0" anchor="t" bIns="121900" lIns="121900" spcFirstLastPara="1" rIns="121900" wrap="square" tIns="121900">
            <a:normAutofit/>
          </a:bodyPr>
          <a:lstStyle>
            <a:lvl1pPr lvl="0" algn="l">
              <a:lnSpc>
                <a:spcPct val="100000"/>
              </a:lnSpc>
              <a:spcBef>
                <a:spcPts val="0"/>
              </a:spcBef>
              <a:spcAft>
                <a:spcPts val="0"/>
              </a:spcAft>
              <a:buClr>
                <a:schemeClr val="lt1"/>
              </a:buClr>
              <a:buSzPts val="3700"/>
              <a:buNone/>
              <a:defRPr>
                <a:solidFill>
                  <a:schemeClr val="lt1"/>
                </a:solidFill>
              </a:defRPr>
            </a:lvl1pPr>
            <a:lvl2pPr lvl="1" algn="l">
              <a:lnSpc>
                <a:spcPct val="100000"/>
              </a:lnSpc>
              <a:spcBef>
                <a:spcPts val="0"/>
              </a:spcBef>
              <a:spcAft>
                <a:spcPts val="0"/>
              </a:spcAft>
              <a:buClr>
                <a:schemeClr val="lt1"/>
              </a:buClr>
              <a:buSzPts val="3700"/>
              <a:buNone/>
              <a:defRPr>
                <a:solidFill>
                  <a:schemeClr val="lt1"/>
                </a:solidFill>
              </a:defRPr>
            </a:lvl2pPr>
            <a:lvl3pPr lvl="2" algn="l">
              <a:lnSpc>
                <a:spcPct val="100000"/>
              </a:lnSpc>
              <a:spcBef>
                <a:spcPts val="0"/>
              </a:spcBef>
              <a:spcAft>
                <a:spcPts val="0"/>
              </a:spcAft>
              <a:buClr>
                <a:schemeClr val="lt1"/>
              </a:buClr>
              <a:buSzPts val="3700"/>
              <a:buNone/>
              <a:defRPr>
                <a:solidFill>
                  <a:schemeClr val="lt1"/>
                </a:solidFill>
              </a:defRPr>
            </a:lvl3pPr>
            <a:lvl4pPr lvl="3" algn="l">
              <a:lnSpc>
                <a:spcPct val="100000"/>
              </a:lnSpc>
              <a:spcBef>
                <a:spcPts val="0"/>
              </a:spcBef>
              <a:spcAft>
                <a:spcPts val="0"/>
              </a:spcAft>
              <a:buClr>
                <a:schemeClr val="lt1"/>
              </a:buClr>
              <a:buSzPts val="3700"/>
              <a:buNone/>
              <a:defRPr>
                <a:solidFill>
                  <a:schemeClr val="lt1"/>
                </a:solidFill>
              </a:defRPr>
            </a:lvl4pPr>
            <a:lvl5pPr lvl="4" algn="l">
              <a:lnSpc>
                <a:spcPct val="100000"/>
              </a:lnSpc>
              <a:spcBef>
                <a:spcPts val="0"/>
              </a:spcBef>
              <a:spcAft>
                <a:spcPts val="0"/>
              </a:spcAft>
              <a:buClr>
                <a:schemeClr val="lt1"/>
              </a:buClr>
              <a:buSzPts val="3700"/>
              <a:buNone/>
              <a:defRPr>
                <a:solidFill>
                  <a:schemeClr val="lt1"/>
                </a:solidFill>
              </a:defRPr>
            </a:lvl5pPr>
            <a:lvl6pPr lvl="5" algn="l">
              <a:lnSpc>
                <a:spcPct val="100000"/>
              </a:lnSpc>
              <a:spcBef>
                <a:spcPts val="0"/>
              </a:spcBef>
              <a:spcAft>
                <a:spcPts val="0"/>
              </a:spcAft>
              <a:buClr>
                <a:schemeClr val="lt1"/>
              </a:buClr>
              <a:buSzPts val="3700"/>
              <a:buNone/>
              <a:defRPr>
                <a:solidFill>
                  <a:schemeClr val="lt1"/>
                </a:solidFill>
              </a:defRPr>
            </a:lvl6pPr>
            <a:lvl7pPr lvl="6" algn="l">
              <a:lnSpc>
                <a:spcPct val="100000"/>
              </a:lnSpc>
              <a:spcBef>
                <a:spcPts val="0"/>
              </a:spcBef>
              <a:spcAft>
                <a:spcPts val="0"/>
              </a:spcAft>
              <a:buClr>
                <a:schemeClr val="lt1"/>
              </a:buClr>
              <a:buSzPts val="3700"/>
              <a:buNone/>
              <a:defRPr>
                <a:solidFill>
                  <a:schemeClr val="lt1"/>
                </a:solidFill>
              </a:defRPr>
            </a:lvl7pPr>
            <a:lvl8pPr lvl="7" algn="l">
              <a:lnSpc>
                <a:spcPct val="100000"/>
              </a:lnSpc>
              <a:spcBef>
                <a:spcPts val="0"/>
              </a:spcBef>
              <a:spcAft>
                <a:spcPts val="0"/>
              </a:spcAft>
              <a:buClr>
                <a:schemeClr val="lt1"/>
              </a:buClr>
              <a:buSzPts val="3700"/>
              <a:buNone/>
              <a:defRPr>
                <a:solidFill>
                  <a:schemeClr val="lt1"/>
                </a:solidFill>
              </a:defRPr>
            </a:lvl8pPr>
            <a:lvl9pPr lvl="8" algn="l">
              <a:lnSpc>
                <a:spcPct val="100000"/>
              </a:lnSpc>
              <a:spcBef>
                <a:spcPts val="0"/>
              </a:spcBef>
              <a:spcAft>
                <a:spcPts val="0"/>
              </a:spcAft>
              <a:buClr>
                <a:schemeClr val="lt1"/>
              </a:buClr>
              <a:buSzPts val="3700"/>
              <a:buNone/>
              <a:defRPr>
                <a:solidFill>
                  <a:schemeClr val="lt1"/>
                </a:solidFill>
              </a:defRPr>
            </a:lvl9pPr>
          </a:lstStyle>
          <a:p/>
        </p:txBody>
      </p:sp>
      <p:sp>
        <p:nvSpPr>
          <p:cNvPr id="51" name="Google Shape;51;g3a19616dedf_0_289"/>
          <p:cNvSpPr txBox="1"/>
          <p:nvPr>
            <p:ph idx="1" type="body"/>
          </p:nvPr>
        </p:nvSpPr>
        <p:spPr>
          <a:xfrm>
            <a:off x="415600" y="3187533"/>
            <a:ext cx="4170000" cy="3063900"/>
          </a:xfrm>
          <a:prstGeom prst="rect">
            <a:avLst/>
          </a:prstGeom>
          <a:noFill/>
          <a:ln>
            <a:noFill/>
          </a:ln>
        </p:spPr>
        <p:txBody>
          <a:bodyPr anchorCtr="0" anchor="t" bIns="121900" lIns="121900" spcFirstLastPara="1" rIns="121900" wrap="square" tIns="121900">
            <a:normAutofit/>
          </a:bodyPr>
          <a:lstStyle>
            <a:lvl1pPr indent="-336550" lvl="0" marL="457200" algn="l">
              <a:lnSpc>
                <a:spcPct val="115000"/>
              </a:lnSpc>
              <a:spcBef>
                <a:spcPts val="0"/>
              </a:spcBef>
              <a:spcAft>
                <a:spcPts val="0"/>
              </a:spcAft>
              <a:buClr>
                <a:schemeClr val="accent2"/>
              </a:buClr>
              <a:buSzPts val="1700"/>
              <a:buChar char="●"/>
              <a:defRPr>
                <a:solidFill>
                  <a:schemeClr val="accent2"/>
                </a:solidFill>
              </a:defRPr>
            </a:lvl1pPr>
            <a:lvl2pPr indent="-323850" lvl="1" marL="914400" algn="l">
              <a:lnSpc>
                <a:spcPct val="115000"/>
              </a:lnSpc>
              <a:spcBef>
                <a:spcPts val="0"/>
              </a:spcBef>
              <a:spcAft>
                <a:spcPts val="0"/>
              </a:spcAft>
              <a:buClr>
                <a:schemeClr val="accent2"/>
              </a:buClr>
              <a:buSzPts val="1500"/>
              <a:buChar char="○"/>
              <a:defRPr>
                <a:solidFill>
                  <a:schemeClr val="accent2"/>
                </a:solidFill>
              </a:defRPr>
            </a:lvl2pPr>
            <a:lvl3pPr indent="-323850" lvl="2" marL="1371600" algn="l">
              <a:lnSpc>
                <a:spcPct val="115000"/>
              </a:lnSpc>
              <a:spcBef>
                <a:spcPts val="0"/>
              </a:spcBef>
              <a:spcAft>
                <a:spcPts val="0"/>
              </a:spcAft>
              <a:buClr>
                <a:schemeClr val="accent2"/>
              </a:buClr>
              <a:buSzPts val="1500"/>
              <a:buChar char="■"/>
              <a:defRPr>
                <a:solidFill>
                  <a:schemeClr val="accent2"/>
                </a:solidFill>
              </a:defRPr>
            </a:lvl3pPr>
            <a:lvl4pPr indent="-323850" lvl="3" marL="1828800" algn="l">
              <a:lnSpc>
                <a:spcPct val="115000"/>
              </a:lnSpc>
              <a:spcBef>
                <a:spcPts val="0"/>
              </a:spcBef>
              <a:spcAft>
                <a:spcPts val="0"/>
              </a:spcAft>
              <a:buClr>
                <a:schemeClr val="accent2"/>
              </a:buClr>
              <a:buSzPts val="1500"/>
              <a:buChar char="●"/>
              <a:defRPr>
                <a:solidFill>
                  <a:schemeClr val="accent2"/>
                </a:solidFill>
              </a:defRPr>
            </a:lvl4pPr>
            <a:lvl5pPr indent="-323850" lvl="4" marL="2286000" algn="l">
              <a:lnSpc>
                <a:spcPct val="115000"/>
              </a:lnSpc>
              <a:spcBef>
                <a:spcPts val="0"/>
              </a:spcBef>
              <a:spcAft>
                <a:spcPts val="0"/>
              </a:spcAft>
              <a:buClr>
                <a:schemeClr val="accent2"/>
              </a:buClr>
              <a:buSzPts val="1500"/>
              <a:buChar char="○"/>
              <a:defRPr>
                <a:solidFill>
                  <a:schemeClr val="accent2"/>
                </a:solidFill>
              </a:defRPr>
            </a:lvl5pPr>
            <a:lvl6pPr indent="-323850" lvl="5" marL="2743200" algn="l">
              <a:lnSpc>
                <a:spcPct val="115000"/>
              </a:lnSpc>
              <a:spcBef>
                <a:spcPts val="0"/>
              </a:spcBef>
              <a:spcAft>
                <a:spcPts val="0"/>
              </a:spcAft>
              <a:buClr>
                <a:schemeClr val="accent2"/>
              </a:buClr>
              <a:buSzPts val="1500"/>
              <a:buChar char="■"/>
              <a:defRPr>
                <a:solidFill>
                  <a:schemeClr val="accent2"/>
                </a:solidFill>
              </a:defRPr>
            </a:lvl6pPr>
            <a:lvl7pPr indent="-323850" lvl="6" marL="3200400" algn="l">
              <a:lnSpc>
                <a:spcPct val="115000"/>
              </a:lnSpc>
              <a:spcBef>
                <a:spcPts val="0"/>
              </a:spcBef>
              <a:spcAft>
                <a:spcPts val="0"/>
              </a:spcAft>
              <a:buClr>
                <a:schemeClr val="accent2"/>
              </a:buClr>
              <a:buSzPts val="1500"/>
              <a:buChar char="●"/>
              <a:defRPr>
                <a:solidFill>
                  <a:schemeClr val="accent2"/>
                </a:solidFill>
              </a:defRPr>
            </a:lvl7pPr>
            <a:lvl8pPr indent="-323850" lvl="7" marL="3657600" algn="l">
              <a:lnSpc>
                <a:spcPct val="115000"/>
              </a:lnSpc>
              <a:spcBef>
                <a:spcPts val="0"/>
              </a:spcBef>
              <a:spcAft>
                <a:spcPts val="0"/>
              </a:spcAft>
              <a:buClr>
                <a:schemeClr val="accent2"/>
              </a:buClr>
              <a:buSzPts val="1500"/>
              <a:buChar char="○"/>
              <a:defRPr>
                <a:solidFill>
                  <a:schemeClr val="accent2"/>
                </a:solidFill>
              </a:defRPr>
            </a:lvl8pPr>
            <a:lvl9pPr indent="-323850" lvl="8" marL="4114800" algn="l">
              <a:lnSpc>
                <a:spcPct val="115000"/>
              </a:lnSpc>
              <a:spcBef>
                <a:spcPts val="0"/>
              </a:spcBef>
              <a:spcAft>
                <a:spcPts val="0"/>
              </a:spcAft>
              <a:buClr>
                <a:schemeClr val="accent2"/>
              </a:buClr>
              <a:buSzPts val="1500"/>
              <a:buChar char="■"/>
              <a:defRPr>
                <a:solidFill>
                  <a:schemeClr val="accent2"/>
                </a:solidFill>
              </a:defRPr>
            </a:lvl9pPr>
          </a:lstStyle>
          <a:p/>
        </p:txBody>
      </p:sp>
      <p:sp>
        <p:nvSpPr>
          <p:cNvPr id="52" name="Google Shape;52;g3a19616dedf_0_289"/>
          <p:cNvSpPr txBox="1"/>
          <p:nvPr>
            <p:ph idx="12" type="sldNum"/>
          </p:nvPr>
        </p:nvSpPr>
        <p:spPr>
          <a:xfrm>
            <a:off x="11296610" y="6217622"/>
            <a:ext cx="731700" cy="524700"/>
          </a:xfrm>
          <a:prstGeom prst="rect">
            <a:avLst/>
          </a:prstGeom>
          <a:noFill/>
          <a:ln>
            <a:noFill/>
          </a:ln>
        </p:spPr>
        <p:txBody>
          <a:bodyPr anchorCtr="0" anchor="ctr" bIns="121900" lIns="121900" spcFirstLastPara="1" rIns="121900" wrap="square" tIns="121900">
            <a:normAutofit/>
          </a:bodyPr>
          <a:lstStyle>
            <a:lvl1pPr indent="0" lvl="0"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53" name="Shape 53"/>
        <p:cNvGrpSpPr/>
        <p:nvPr/>
      </p:nvGrpSpPr>
      <p:grpSpPr>
        <a:xfrm>
          <a:off x="0" y="0"/>
          <a:ext cx="0" cy="0"/>
          <a:chOff x="0" y="0"/>
          <a:chExt cx="0" cy="0"/>
        </a:xfrm>
      </p:grpSpPr>
      <p:sp>
        <p:nvSpPr>
          <p:cNvPr id="54" name="Google Shape;54;g3a19616dedf_0_294"/>
          <p:cNvSpPr txBox="1"/>
          <p:nvPr>
            <p:ph type="title"/>
          </p:nvPr>
        </p:nvSpPr>
        <p:spPr>
          <a:xfrm>
            <a:off x="415567" y="1064800"/>
            <a:ext cx="8330400" cy="4728300"/>
          </a:xfrm>
          <a:prstGeom prst="rect">
            <a:avLst/>
          </a:prstGeom>
          <a:noFill/>
          <a:ln>
            <a:noFill/>
          </a:ln>
        </p:spPr>
        <p:txBody>
          <a:bodyPr anchorCtr="0" anchor="ctr" bIns="121900" lIns="121900" spcFirstLastPara="1" rIns="121900" wrap="square" tIns="121900">
            <a:norm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p:txBody>
      </p:sp>
      <p:sp>
        <p:nvSpPr>
          <p:cNvPr id="55" name="Google Shape;55;g3a19616dedf_0_294"/>
          <p:cNvSpPr txBox="1"/>
          <p:nvPr>
            <p:ph idx="12" type="sldNum"/>
          </p:nvPr>
        </p:nvSpPr>
        <p:spPr>
          <a:xfrm>
            <a:off x="11296610" y="6217622"/>
            <a:ext cx="731700" cy="524700"/>
          </a:xfrm>
          <a:prstGeom prst="rect">
            <a:avLst/>
          </a:prstGeom>
          <a:noFill/>
          <a:ln>
            <a:noFill/>
          </a:ln>
        </p:spPr>
        <p:txBody>
          <a:bodyPr anchorCtr="0" anchor="ctr" bIns="121900" lIns="121900" spcFirstLastPara="1" rIns="121900" wrap="square" tIns="121900">
            <a:normAutofit/>
          </a:bodyPr>
          <a:lstStyle>
            <a:lvl1pPr indent="0" lvl="0" marL="0" marR="0" algn="r">
              <a:lnSpc>
                <a:spcPct val="100000"/>
              </a:lnSpc>
              <a:spcBef>
                <a:spcPts val="0"/>
              </a:spcBef>
              <a:spcAft>
                <a:spcPts val="0"/>
              </a:spcAft>
              <a:buClr>
                <a:srgbClr val="000000"/>
              </a:buClr>
              <a:buSzPts val="1300"/>
              <a:buFont typeface="Arial"/>
              <a:buNone/>
              <a:defRPr b="0" i="0" sz="1300" u="none" cap="none" strike="noStrike">
                <a:solidFill>
                  <a:schemeClr val="accent1"/>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300"/>
              <a:buFont typeface="Arial"/>
              <a:buNone/>
              <a:defRPr b="0" i="0" sz="1300" u="none" cap="none" strike="noStrike">
                <a:solidFill>
                  <a:schemeClr val="accent1"/>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300"/>
              <a:buFont typeface="Arial"/>
              <a:buNone/>
              <a:defRPr b="0" i="0" sz="1300" u="none" cap="none" strike="noStrike">
                <a:solidFill>
                  <a:schemeClr val="accent1"/>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300"/>
              <a:buFont typeface="Arial"/>
              <a:buNone/>
              <a:defRPr b="0" i="0" sz="1300" u="none" cap="none" strike="noStrike">
                <a:solidFill>
                  <a:schemeClr val="accent1"/>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300"/>
              <a:buFont typeface="Arial"/>
              <a:buNone/>
              <a:defRPr b="0" i="0" sz="1300" u="none" cap="none" strike="noStrike">
                <a:solidFill>
                  <a:schemeClr val="accent1"/>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300"/>
              <a:buFont typeface="Arial"/>
              <a:buNone/>
              <a:defRPr b="0" i="0" sz="1300" u="none" cap="none" strike="noStrike">
                <a:solidFill>
                  <a:schemeClr val="accent1"/>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300"/>
              <a:buFont typeface="Arial"/>
              <a:buNone/>
              <a:defRPr b="0" i="0" sz="1300" u="none" cap="none" strike="noStrike">
                <a:solidFill>
                  <a:schemeClr val="accent1"/>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300"/>
              <a:buFont typeface="Arial"/>
              <a:buNone/>
              <a:defRPr b="0" i="0" sz="1300" u="none" cap="none" strike="noStrike">
                <a:solidFill>
                  <a:schemeClr val="accent1"/>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300"/>
              <a:buFont typeface="Arial"/>
              <a:buNone/>
              <a:defRPr b="0" i="0" sz="1300" u="none" cap="none" strike="noStrike">
                <a:solidFill>
                  <a:schemeClr val="accent1"/>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56" name="Shape 56"/>
        <p:cNvGrpSpPr/>
        <p:nvPr/>
      </p:nvGrpSpPr>
      <p:grpSpPr>
        <a:xfrm>
          <a:off x="0" y="0"/>
          <a:ext cx="0" cy="0"/>
          <a:chOff x="0" y="0"/>
          <a:chExt cx="0" cy="0"/>
        </a:xfrm>
      </p:grpSpPr>
      <p:sp>
        <p:nvSpPr>
          <p:cNvPr id="57" name="Google Shape;57;g3a19616dedf_0_297"/>
          <p:cNvSpPr/>
          <p:nvPr/>
        </p:nvSpPr>
        <p:spPr>
          <a:xfrm>
            <a:off x="0" y="0"/>
            <a:ext cx="6096000" cy="6858000"/>
          </a:xfrm>
          <a:prstGeom prst="rect">
            <a:avLst/>
          </a:prstGeom>
          <a:solidFill>
            <a:schemeClr val="dk1"/>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 name="Google Shape;58;g3a19616dedf_0_297"/>
          <p:cNvSpPr txBox="1"/>
          <p:nvPr>
            <p:ph type="title"/>
          </p:nvPr>
        </p:nvSpPr>
        <p:spPr>
          <a:xfrm>
            <a:off x="415067" y="667900"/>
            <a:ext cx="4939200" cy="2732700"/>
          </a:xfrm>
          <a:prstGeom prst="rect">
            <a:avLst/>
          </a:prstGeom>
          <a:noFill/>
          <a:ln>
            <a:noFill/>
          </a:ln>
        </p:spPr>
        <p:txBody>
          <a:bodyPr anchorCtr="0" anchor="t" bIns="121900" lIns="121900" spcFirstLastPara="1" rIns="121900" wrap="square" tIns="121900">
            <a:normAutofit/>
          </a:bodyPr>
          <a:lstStyle>
            <a:lvl1pPr lvl="0" algn="l">
              <a:lnSpc>
                <a:spcPct val="100000"/>
              </a:lnSpc>
              <a:spcBef>
                <a:spcPts val="0"/>
              </a:spcBef>
              <a:spcAft>
                <a:spcPts val="0"/>
              </a:spcAft>
              <a:buClr>
                <a:schemeClr val="lt1"/>
              </a:buClr>
              <a:buSzPts val="3700"/>
              <a:buNone/>
              <a:defRPr>
                <a:solidFill>
                  <a:schemeClr val="lt1"/>
                </a:solidFill>
              </a:defRPr>
            </a:lvl1pPr>
            <a:lvl2pPr lvl="1" algn="l">
              <a:lnSpc>
                <a:spcPct val="100000"/>
              </a:lnSpc>
              <a:spcBef>
                <a:spcPts val="0"/>
              </a:spcBef>
              <a:spcAft>
                <a:spcPts val="0"/>
              </a:spcAft>
              <a:buClr>
                <a:schemeClr val="lt1"/>
              </a:buClr>
              <a:buSzPts val="3700"/>
              <a:buNone/>
              <a:defRPr>
                <a:solidFill>
                  <a:schemeClr val="lt1"/>
                </a:solidFill>
              </a:defRPr>
            </a:lvl2pPr>
            <a:lvl3pPr lvl="2" algn="l">
              <a:lnSpc>
                <a:spcPct val="100000"/>
              </a:lnSpc>
              <a:spcBef>
                <a:spcPts val="0"/>
              </a:spcBef>
              <a:spcAft>
                <a:spcPts val="0"/>
              </a:spcAft>
              <a:buClr>
                <a:schemeClr val="lt1"/>
              </a:buClr>
              <a:buSzPts val="3700"/>
              <a:buNone/>
              <a:defRPr>
                <a:solidFill>
                  <a:schemeClr val="lt1"/>
                </a:solidFill>
              </a:defRPr>
            </a:lvl3pPr>
            <a:lvl4pPr lvl="3" algn="l">
              <a:lnSpc>
                <a:spcPct val="100000"/>
              </a:lnSpc>
              <a:spcBef>
                <a:spcPts val="0"/>
              </a:spcBef>
              <a:spcAft>
                <a:spcPts val="0"/>
              </a:spcAft>
              <a:buClr>
                <a:schemeClr val="lt1"/>
              </a:buClr>
              <a:buSzPts val="3700"/>
              <a:buNone/>
              <a:defRPr>
                <a:solidFill>
                  <a:schemeClr val="lt1"/>
                </a:solidFill>
              </a:defRPr>
            </a:lvl4pPr>
            <a:lvl5pPr lvl="4" algn="l">
              <a:lnSpc>
                <a:spcPct val="100000"/>
              </a:lnSpc>
              <a:spcBef>
                <a:spcPts val="0"/>
              </a:spcBef>
              <a:spcAft>
                <a:spcPts val="0"/>
              </a:spcAft>
              <a:buClr>
                <a:schemeClr val="lt1"/>
              </a:buClr>
              <a:buSzPts val="3700"/>
              <a:buNone/>
              <a:defRPr>
                <a:solidFill>
                  <a:schemeClr val="lt1"/>
                </a:solidFill>
              </a:defRPr>
            </a:lvl5pPr>
            <a:lvl6pPr lvl="5" algn="l">
              <a:lnSpc>
                <a:spcPct val="100000"/>
              </a:lnSpc>
              <a:spcBef>
                <a:spcPts val="0"/>
              </a:spcBef>
              <a:spcAft>
                <a:spcPts val="0"/>
              </a:spcAft>
              <a:buClr>
                <a:schemeClr val="lt1"/>
              </a:buClr>
              <a:buSzPts val="3700"/>
              <a:buNone/>
              <a:defRPr>
                <a:solidFill>
                  <a:schemeClr val="lt1"/>
                </a:solidFill>
              </a:defRPr>
            </a:lvl6pPr>
            <a:lvl7pPr lvl="6" algn="l">
              <a:lnSpc>
                <a:spcPct val="100000"/>
              </a:lnSpc>
              <a:spcBef>
                <a:spcPts val="0"/>
              </a:spcBef>
              <a:spcAft>
                <a:spcPts val="0"/>
              </a:spcAft>
              <a:buClr>
                <a:schemeClr val="lt1"/>
              </a:buClr>
              <a:buSzPts val="3700"/>
              <a:buNone/>
              <a:defRPr>
                <a:solidFill>
                  <a:schemeClr val="lt1"/>
                </a:solidFill>
              </a:defRPr>
            </a:lvl7pPr>
            <a:lvl8pPr lvl="7" algn="l">
              <a:lnSpc>
                <a:spcPct val="100000"/>
              </a:lnSpc>
              <a:spcBef>
                <a:spcPts val="0"/>
              </a:spcBef>
              <a:spcAft>
                <a:spcPts val="0"/>
              </a:spcAft>
              <a:buClr>
                <a:schemeClr val="lt1"/>
              </a:buClr>
              <a:buSzPts val="3700"/>
              <a:buNone/>
              <a:defRPr>
                <a:solidFill>
                  <a:schemeClr val="lt1"/>
                </a:solidFill>
              </a:defRPr>
            </a:lvl8pPr>
            <a:lvl9pPr lvl="8" algn="l">
              <a:lnSpc>
                <a:spcPct val="100000"/>
              </a:lnSpc>
              <a:spcBef>
                <a:spcPts val="0"/>
              </a:spcBef>
              <a:spcAft>
                <a:spcPts val="0"/>
              </a:spcAft>
              <a:buClr>
                <a:schemeClr val="lt1"/>
              </a:buClr>
              <a:buSzPts val="3700"/>
              <a:buNone/>
              <a:defRPr>
                <a:solidFill>
                  <a:schemeClr val="lt1"/>
                </a:solidFill>
              </a:defRPr>
            </a:lvl9pPr>
          </a:lstStyle>
          <a:p/>
        </p:txBody>
      </p:sp>
      <p:sp>
        <p:nvSpPr>
          <p:cNvPr id="59" name="Google Shape;59;g3a19616dedf_0_297"/>
          <p:cNvSpPr txBox="1"/>
          <p:nvPr>
            <p:ph idx="1" type="subTitle"/>
          </p:nvPr>
        </p:nvSpPr>
        <p:spPr>
          <a:xfrm>
            <a:off x="406400" y="3502300"/>
            <a:ext cx="4939200" cy="1235700"/>
          </a:xfrm>
          <a:prstGeom prst="rect">
            <a:avLst/>
          </a:prstGeom>
          <a:noFill/>
          <a:ln>
            <a:noFill/>
          </a:ln>
        </p:spPr>
        <p:txBody>
          <a:bodyPr anchorCtr="0" anchor="t" bIns="121900" lIns="121900" spcFirstLastPara="1" rIns="121900" wrap="square" tIns="121900">
            <a:normAutofit/>
          </a:bodyPr>
          <a:lstStyle>
            <a:lvl1pPr lvl="0" algn="l">
              <a:lnSpc>
                <a:spcPct val="100000"/>
              </a:lnSpc>
              <a:spcBef>
                <a:spcPts val="0"/>
              </a:spcBef>
              <a:spcAft>
                <a:spcPts val="0"/>
              </a:spcAft>
              <a:buClr>
                <a:schemeClr val="accent2"/>
              </a:buClr>
              <a:buSzPts val="2100"/>
              <a:buNone/>
              <a:defRPr sz="2100">
                <a:solidFill>
                  <a:schemeClr val="accent2"/>
                </a:solidFill>
              </a:defRPr>
            </a:lvl1pPr>
            <a:lvl2pPr lvl="1" algn="l">
              <a:lnSpc>
                <a:spcPct val="100000"/>
              </a:lnSpc>
              <a:spcBef>
                <a:spcPts val="0"/>
              </a:spcBef>
              <a:spcAft>
                <a:spcPts val="0"/>
              </a:spcAft>
              <a:buClr>
                <a:schemeClr val="accent2"/>
              </a:buClr>
              <a:buSzPts val="2100"/>
              <a:buNone/>
              <a:defRPr sz="2100">
                <a:solidFill>
                  <a:schemeClr val="accent2"/>
                </a:solidFill>
              </a:defRPr>
            </a:lvl2pPr>
            <a:lvl3pPr lvl="2" algn="l">
              <a:lnSpc>
                <a:spcPct val="100000"/>
              </a:lnSpc>
              <a:spcBef>
                <a:spcPts val="0"/>
              </a:spcBef>
              <a:spcAft>
                <a:spcPts val="0"/>
              </a:spcAft>
              <a:buClr>
                <a:schemeClr val="accent2"/>
              </a:buClr>
              <a:buSzPts val="2100"/>
              <a:buNone/>
              <a:defRPr sz="2100">
                <a:solidFill>
                  <a:schemeClr val="accent2"/>
                </a:solidFill>
              </a:defRPr>
            </a:lvl3pPr>
            <a:lvl4pPr lvl="3" algn="l">
              <a:lnSpc>
                <a:spcPct val="100000"/>
              </a:lnSpc>
              <a:spcBef>
                <a:spcPts val="0"/>
              </a:spcBef>
              <a:spcAft>
                <a:spcPts val="0"/>
              </a:spcAft>
              <a:buClr>
                <a:schemeClr val="accent2"/>
              </a:buClr>
              <a:buSzPts val="2100"/>
              <a:buNone/>
              <a:defRPr sz="2100">
                <a:solidFill>
                  <a:schemeClr val="accent2"/>
                </a:solidFill>
              </a:defRPr>
            </a:lvl4pPr>
            <a:lvl5pPr lvl="4" algn="l">
              <a:lnSpc>
                <a:spcPct val="100000"/>
              </a:lnSpc>
              <a:spcBef>
                <a:spcPts val="0"/>
              </a:spcBef>
              <a:spcAft>
                <a:spcPts val="0"/>
              </a:spcAft>
              <a:buClr>
                <a:schemeClr val="accent2"/>
              </a:buClr>
              <a:buSzPts val="2100"/>
              <a:buNone/>
              <a:defRPr sz="2100">
                <a:solidFill>
                  <a:schemeClr val="accent2"/>
                </a:solidFill>
              </a:defRPr>
            </a:lvl5pPr>
            <a:lvl6pPr lvl="5" algn="l">
              <a:lnSpc>
                <a:spcPct val="100000"/>
              </a:lnSpc>
              <a:spcBef>
                <a:spcPts val="0"/>
              </a:spcBef>
              <a:spcAft>
                <a:spcPts val="0"/>
              </a:spcAft>
              <a:buClr>
                <a:schemeClr val="accent2"/>
              </a:buClr>
              <a:buSzPts val="2100"/>
              <a:buNone/>
              <a:defRPr sz="2100">
                <a:solidFill>
                  <a:schemeClr val="accent2"/>
                </a:solidFill>
              </a:defRPr>
            </a:lvl6pPr>
            <a:lvl7pPr lvl="6" algn="l">
              <a:lnSpc>
                <a:spcPct val="100000"/>
              </a:lnSpc>
              <a:spcBef>
                <a:spcPts val="0"/>
              </a:spcBef>
              <a:spcAft>
                <a:spcPts val="0"/>
              </a:spcAft>
              <a:buClr>
                <a:schemeClr val="accent2"/>
              </a:buClr>
              <a:buSzPts val="2100"/>
              <a:buNone/>
              <a:defRPr sz="2100">
                <a:solidFill>
                  <a:schemeClr val="accent2"/>
                </a:solidFill>
              </a:defRPr>
            </a:lvl7pPr>
            <a:lvl8pPr lvl="7" algn="l">
              <a:lnSpc>
                <a:spcPct val="100000"/>
              </a:lnSpc>
              <a:spcBef>
                <a:spcPts val="0"/>
              </a:spcBef>
              <a:spcAft>
                <a:spcPts val="0"/>
              </a:spcAft>
              <a:buClr>
                <a:schemeClr val="accent2"/>
              </a:buClr>
              <a:buSzPts val="2100"/>
              <a:buNone/>
              <a:defRPr sz="2100">
                <a:solidFill>
                  <a:schemeClr val="accent2"/>
                </a:solidFill>
              </a:defRPr>
            </a:lvl8pPr>
            <a:lvl9pPr lvl="8" algn="l">
              <a:lnSpc>
                <a:spcPct val="100000"/>
              </a:lnSpc>
              <a:spcBef>
                <a:spcPts val="0"/>
              </a:spcBef>
              <a:spcAft>
                <a:spcPts val="0"/>
              </a:spcAft>
              <a:buClr>
                <a:schemeClr val="accent2"/>
              </a:buClr>
              <a:buSzPts val="2100"/>
              <a:buNone/>
              <a:defRPr sz="2100">
                <a:solidFill>
                  <a:schemeClr val="accent2"/>
                </a:solidFill>
              </a:defRPr>
            </a:lvl9pPr>
          </a:lstStyle>
          <a:p/>
        </p:txBody>
      </p:sp>
      <p:sp>
        <p:nvSpPr>
          <p:cNvPr id="60" name="Google Shape;60;g3a19616dedf_0_297"/>
          <p:cNvSpPr txBox="1"/>
          <p:nvPr>
            <p:ph idx="2" type="body"/>
          </p:nvPr>
        </p:nvSpPr>
        <p:spPr>
          <a:xfrm>
            <a:off x="6505367" y="667900"/>
            <a:ext cx="5271900" cy="5481900"/>
          </a:xfrm>
          <a:prstGeom prst="rect">
            <a:avLst/>
          </a:prstGeom>
          <a:noFill/>
          <a:ln>
            <a:noFill/>
          </a:ln>
        </p:spPr>
        <p:txBody>
          <a:bodyPr anchorCtr="0" anchor="t" bIns="121900" lIns="121900" spcFirstLastPara="1" rIns="121900" wrap="square" tIns="121900">
            <a:normAutofit/>
          </a:bodyPr>
          <a:lstStyle>
            <a:lvl1pPr indent="-336550" lvl="0" marL="457200" algn="l">
              <a:lnSpc>
                <a:spcPct val="115000"/>
              </a:lnSpc>
              <a:spcBef>
                <a:spcPts val="0"/>
              </a:spcBef>
              <a:spcAft>
                <a:spcPts val="0"/>
              </a:spcAft>
              <a:buSzPts val="1700"/>
              <a:buChar char="●"/>
              <a:defRPr/>
            </a:lvl1pPr>
            <a:lvl2pPr indent="-323850" lvl="1" marL="914400" algn="l">
              <a:lnSpc>
                <a:spcPct val="115000"/>
              </a:lnSpc>
              <a:spcBef>
                <a:spcPts val="0"/>
              </a:spcBef>
              <a:spcAft>
                <a:spcPts val="0"/>
              </a:spcAft>
              <a:buSzPts val="1500"/>
              <a:buChar char="○"/>
              <a:defRPr/>
            </a:lvl2pPr>
            <a:lvl3pPr indent="-323850" lvl="2" marL="1371600" algn="l">
              <a:lnSpc>
                <a:spcPct val="115000"/>
              </a:lnSpc>
              <a:spcBef>
                <a:spcPts val="0"/>
              </a:spcBef>
              <a:spcAft>
                <a:spcPts val="0"/>
              </a:spcAft>
              <a:buSzPts val="1500"/>
              <a:buChar char="■"/>
              <a:defRPr/>
            </a:lvl3pPr>
            <a:lvl4pPr indent="-323850" lvl="3" marL="1828800" algn="l">
              <a:lnSpc>
                <a:spcPct val="115000"/>
              </a:lnSpc>
              <a:spcBef>
                <a:spcPts val="0"/>
              </a:spcBef>
              <a:spcAft>
                <a:spcPts val="0"/>
              </a:spcAft>
              <a:buSzPts val="1500"/>
              <a:buChar char="●"/>
              <a:defRPr/>
            </a:lvl4pPr>
            <a:lvl5pPr indent="-323850" lvl="4" marL="2286000" algn="l">
              <a:lnSpc>
                <a:spcPct val="115000"/>
              </a:lnSpc>
              <a:spcBef>
                <a:spcPts val="0"/>
              </a:spcBef>
              <a:spcAft>
                <a:spcPts val="0"/>
              </a:spcAft>
              <a:buSzPts val="1500"/>
              <a:buChar char="○"/>
              <a:defRPr/>
            </a:lvl5pPr>
            <a:lvl6pPr indent="-323850" lvl="5" marL="2743200" algn="l">
              <a:lnSpc>
                <a:spcPct val="115000"/>
              </a:lnSpc>
              <a:spcBef>
                <a:spcPts val="0"/>
              </a:spcBef>
              <a:spcAft>
                <a:spcPts val="0"/>
              </a:spcAft>
              <a:buSzPts val="1500"/>
              <a:buChar char="■"/>
              <a:defRPr/>
            </a:lvl6pPr>
            <a:lvl7pPr indent="-323850" lvl="6" marL="3200400" algn="l">
              <a:lnSpc>
                <a:spcPct val="115000"/>
              </a:lnSpc>
              <a:spcBef>
                <a:spcPts val="0"/>
              </a:spcBef>
              <a:spcAft>
                <a:spcPts val="0"/>
              </a:spcAft>
              <a:buSzPts val="1500"/>
              <a:buChar char="●"/>
              <a:defRPr/>
            </a:lvl7pPr>
            <a:lvl8pPr indent="-323850" lvl="7" marL="3657600" algn="l">
              <a:lnSpc>
                <a:spcPct val="115000"/>
              </a:lnSpc>
              <a:spcBef>
                <a:spcPts val="0"/>
              </a:spcBef>
              <a:spcAft>
                <a:spcPts val="0"/>
              </a:spcAft>
              <a:buSzPts val="1500"/>
              <a:buChar char="○"/>
              <a:defRPr/>
            </a:lvl8pPr>
            <a:lvl9pPr indent="-323850" lvl="8" marL="4114800" algn="l">
              <a:lnSpc>
                <a:spcPct val="115000"/>
              </a:lnSpc>
              <a:spcBef>
                <a:spcPts val="0"/>
              </a:spcBef>
              <a:spcAft>
                <a:spcPts val="0"/>
              </a:spcAft>
              <a:buSzPts val="1500"/>
              <a:buChar char="■"/>
              <a:defRPr/>
            </a:lvl9pPr>
          </a:lstStyle>
          <a:p/>
        </p:txBody>
      </p:sp>
      <p:sp>
        <p:nvSpPr>
          <p:cNvPr id="61" name="Google Shape;61;g3a19616dedf_0_297"/>
          <p:cNvSpPr txBox="1"/>
          <p:nvPr>
            <p:ph idx="12" type="sldNum"/>
          </p:nvPr>
        </p:nvSpPr>
        <p:spPr>
          <a:xfrm>
            <a:off x="11296610" y="6217622"/>
            <a:ext cx="731700" cy="524700"/>
          </a:xfrm>
          <a:prstGeom prst="rect">
            <a:avLst/>
          </a:prstGeom>
          <a:noFill/>
          <a:ln>
            <a:noFill/>
          </a:ln>
        </p:spPr>
        <p:txBody>
          <a:bodyPr anchorCtr="0" anchor="ctr" bIns="121900" lIns="121900" spcFirstLastPara="1" rIns="121900" wrap="square" tIns="121900">
            <a:normAutofit/>
          </a:bodyPr>
          <a:lstStyle>
            <a:lvl1pPr indent="0" lvl="0"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1" Type="http://schemas.openxmlformats.org/officeDocument/2006/relationships/theme" Target="../theme/theme4.xml"/><Relationship Id="rId10" Type="http://schemas.openxmlformats.org/officeDocument/2006/relationships/slideLayout" Target="../slideLayouts/slideLayout22.xml"/><Relationship Id="rId1" Type="http://schemas.openxmlformats.org/officeDocument/2006/relationships/image" Target="../media/image1.png"/><Relationship Id="rId2" Type="http://schemas.openxmlformats.org/officeDocument/2006/relationships/slideLayout" Target="../slideLayouts/slideLayout14.xml"/><Relationship Id="rId3" Type="http://schemas.openxmlformats.org/officeDocument/2006/relationships/slideLayout" Target="../slideLayouts/slideLayout15.xml"/><Relationship Id="rId4" Type="http://schemas.openxmlformats.org/officeDocument/2006/relationships/slideLayout" Target="../slideLayouts/slideLayout16.xml"/><Relationship Id="rId9" Type="http://schemas.openxmlformats.org/officeDocument/2006/relationships/slideLayout" Target="../slideLayouts/slideLayout21.xml"/><Relationship Id="rId5" Type="http://schemas.openxmlformats.org/officeDocument/2006/relationships/slideLayout" Target="../slideLayouts/slideLayout17.xml"/><Relationship Id="rId6" Type="http://schemas.openxmlformats.org/officeDocument/2006/relationships/slideLayout" Target="../slideLayouts/slideLayout18.xml"/><Relationship Id="rId7" Type="http://schemas.openxmlformats.org/officeDocument/2006/relationships/slideLayout" Target="../slideLayouts/slideLayout19.xml"/><Relationship Id="rId8"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11" Type="http://schemas.openxmlformats.org/officeDocument/2006/relationships/theme" Target="../theme/theme3.xml"/><Relationship Id="rId10" Type="http://schemas.openxmlformats.org/officeDocument/2006/relationships/slideLayout" Target="../slideLayouts/slideLayout31.xml"/><Relationship Id="rId1" Type="http://schemas.openxmlformats.org/officeDocument/2006/relationships/image" Target="../media/image1.png"/><Relationship Id="rId2" Type="http://schemas.openxmlformats.org/officeDocument/2006/relationships/slideLayout" Target="../slideLayouts/slideLayout23.xml"/><Relationship Id="rId3" Type="http://schemas.openxmlformats.org/officeDocument/2006/relationships/slideLayout" Target="../slideLayouts/slideLayout24.xml"/><Relationship Id="rId4" Type="http://schemas.openxmlformats.org/officeDocument/2006/relationships/slideLayout" Target="../slideLayouts/slideLayout25.xml"/><Relationship Id="rId9" Type="http://schemas.openxmlformats.org/officeDocument/2006/relationships/slideLayout" Target="../slideLayouts/slideLayout30.xml"/><Relationship Id="rId5" Type="http://schemas.openxmlformats.org/officeDocument/2006/relationships/slideLayout" Target="../slideLayouts/slideLayout26.xml"/><Relationship Id="rId6" Type="http://schemas.openxmlformats.org/officeDocument/2006/relationships/slideLayout" Target="../slideLayouts/slideLayout27.xml"/><Relationship Id="rId7" Type="http://schemas.openxmlformats.org/officeDocument/2006/relationships/slideLayout" Target="../slideLayouts/slideLayout28.xml"/><Relationship Id="rId8" Type="http://schemas.openxmlformats.org/officeDocument/2006/relationships/slideLayout" Target="../slideLayouts/slideLayout29.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paradigm">
    <p:bg>
      <p:bgPr>
        <a:solidFill>
          <a:schemeClr val="lt1"/>
        </a:solidFill>
      </p:bgPr>
    </p:bg>
    <p:spTree>
      <p:nvGrpSpPr>
        <p:cNvPr id="9" name="Shape 9"/>
        <p:cNvGrpSpPr/>
        <p:nvPr/>
      </p:nvGrpSpPr>
      <p:grpSpPr>
        <a:xfrm>
          <a:off x="0" y="0"/>
          <a:ext cx="0" cy="0"/>
          <a:chOff x="0" y="0"/>
          <a:chExt cx="0" cy="0"/>
        </a:xfrm>
      </p:grpSpPr>
      <p:sp>
        <p:nvSpPr>
          <p:cNvPr id="10" name="Google Shape;10;g3a19616dedf_0_258"/>
          <p:cNvSpPr txBox="1"/>
          <p:nvPr>
            <p:ph type="title"/>
          </p:nvPr>
        </p:nvSpPr>
        <p:spPr>
          <a:xfrm>
            <a:off x="415600" y="593367"/>
            <a:ext cx="11360700" cy="763500"/>
          </a:xfrm>
          <a:prstGeom prst="rect">
            <a:avLst/>
          </a:prstGeom>
          <a:noFill/>
          <a:ln>
            <a:noFill/>
          </a:ln>
        </p:spPr>
        <p:txBody>
          <a:bodyPr anchorCtr="0" anchor="t" bIns="121900" lIns="121900" spcFirstLastPara="1" rIns="121900" wrap="square" tIns="121900">
            <a:normAutofit/>
          </a:bodyPr>
          <a:lstStyle>
            <a:lvl1pPr lvl="0" marR="0" rtl="0" algn="l">
              <a:lnSpc>
                <a:spcPct val="100000"/>
              </a:lnSpc>
              <a:spcBef>
                <a:spcPts val="0"/>
              </a:spcBef>
              <a:spcAft>
                <a:spcPts val="0"/>
              </a:spcAft>
              <a:buClr>
                <a:schemeClr val="accent1"/>
              </a:buClr>
              <a:buSzPts val="3700"/>
              <a:buFont typeface="Merriweather"/>
              <a:buNone/>
              <a:defRPr b="0" i="0" sz="3700" u="none" cap="none" strike="noStrike">
                <a:solidFill>
                  <a:schemeClr val="accent1"/>
                </a:solidFill>
                <a:latin typeface="Merriweather"/>
                <a:ea typeface="Merriweather"/>
                <a:cs typeface="Merriweather"/>
                <a:sym typeface="Merriweather"/>
              </a:defRPr>
            </a:lvl1pPr>
            <a:lvl2pPr lvl="1" marR="0" rtl="0" algn="l">
              <a:lnSpc>
                <a:spcPct val="100000"/>
              </a:lnSpc>
              <a:spcBef>
                <a:spcPts val="0"/>
              </a:spcBef>
              <a:spcAft>
                <a:spcPts val="0"/>
              </a:spcAft>
              <a:buClr>
                <a:schemeClr val="accent1"/>
              </a:buClr>
              <a:buSzPts val="3700"/>
              <a:buFont typeface="Merriweather"/>
              <a:buNone/>
              <a:defRPr b="0" i="0" sz="3700" u="none" cap="none" strike="noStrike">
                <a:solidFill>
                  <a:schemeClr val="accent1"/>
                </a:solidFill>
                <a:latin typeface="Merriweather"/>
                <a:ea typeface="Merriweather"/>
                <a:cs typeface="Merriweather"/>
                <a:sym typeface="Merriweather"/>
              </a:defRPr>
            </a:lvl2pPr>
            <a:lvl3pPr lvl="2" marR="0" rtl="0" algn="l">
              <a:lnSpc>
                <a:spcPct val="100000"/>
              </a:lnSpc>
              <a:spcBef>
                <a:spcPts val="0"/>
              </a:spcBef>
              <a:spcAft>
                <a:spcPts val="0"/>
              </a:spcAft>
              <a:buClr>
                <a:schemeClr val="accent1"/>
              </a:buClr>
              <a:buSzPts val="3700"/>
              <a:buFont typeface="Merriweather"/>
              <a:buNone/>
              <a:defRPr b="0" i="0" sz="3700" u="none" cap="none" strike="noStrike">
                <a:solidFill>
                  <a:schemeClr val="accent1"/>
                </a:solidFill>
                <a:latin typeface="Merriweather"/>
                <a:ea typeface="Merriweather"/>
                <a:cs typeface="Merriweather"/>
                <a:sym typeface="Merriweather"/>
              </a:defRPr>
            </a:lvl3pPr>
            <a:lvl4pPr lvl="3" marR="0" rtl="0" algn="l">
              <a:lnSpc>
                <a:spcPct val="100000"/>
              </a:lnSpc>
              <a:spcBef>
                <a:spcPts val="0"/>
              </a:spcBef>
              <a:spcAft>
                <a:spcPts val="0"/>
              </a:spcAft>
              <a:buClr>
                <a:schemeClr val="accent1"/>
              </a:buClr>
              <a:buSzPts val="3700"/>
              <a:buFont typeface="Merriweather"/>
              <a:buNone/>
              <a:defRPr b="0" i="0" sz="3700" u="none" cap="none" strike="noStrike">
                <a:solidFill>
                  <a:schemeClr val="accent1"/>
                </a:solidFill>
                <a:latin typeface="Merriweather"/>
                <a:ea typeface="Merriweather"/>
                <a:cs typeface="Merriweather"/>
                <a:sym typeface="Merriweather"/>
              </a:defRPr>
            </a:lvl4pPr>
            <a:lvl5pPr lvl="4" marR="0" rtl="0" algn="l">
              <a:lnSpc>
                <a:spcPct val="100000"/>
              </a:lnSpc>
              <a:spcBef>
                <a:spcPts val="0"/>
              </a:spcBef>
              <a:spcAft>
                <a:spcPts val="0"/>
              </a:spcAft>
              <a:buClr>
                <a:schemeClr val="accent1"/>
              </a:buClr>
              <a:buSzPts val="3700"/>
              <a:buFont typeface="Merriweather"/>
              <a:buNone/>
              <a:defRPr b="0" i="0" sz="3700" u="none" cap="none" strike="noStrike">
                <a:solidFill>
                  <a:schemeClr val="accent1"/>
                </a:solidFill>
                <a:latin typeface="Merriweather"/>
                <a:ea typeface="Merriweather"/>
                <a:cs typeface="Merriweather"/>
                <a:sym typeface="Merriweather"/>
              </a:defRPr>
            </a:lvl5pPr>
            <a:lvl6pPr lvl="5" marR="0" rtl="0" algn="l">
              <a:lnSpc>
                <a:spcPct val="100000"/>
              </a:lnSpc>
              <a:spcBef>
                <a:spcPts val="0"/>
              </a:spcBef>
              <a:spcAft>
                <a:spcPts val="0"/>
              </a:spcAft>
              <a:buClr>
                <a:schemeClr val="accent1"/>
              </a:buClr>
              <a:buSzPts val="3700"/>
              <a:buFont typeface="Merriweather"/>
              <a:buNone/>
              <a:defRPr b="0" i="0" sz="3700" u="none" cap="none" strike="noStrike">
                <a:solidFill>
                  <a:schemeClr val="accent1"/>
                </a:solidFill>
                <a:latin typeface="Merriweather"/>
                <a:ea typeface="Merriweather"/>
                <a:cs typeface="Merriweather"/>
                <a:sym typeface="Merriweather"/>
              </a:defRPr>
            </a:lvl6pPr>
            <a:lvl7pPr lvl="6" marR="0" rtl="0" algn="l">
              <a:lnSpc>
                <a:spcPct val="100000"/>
              </a:lnSpc>
              <a:spcBef>
                <a:spcPts val="0"/>
              </a:spcBef>
              <a:spcAft>
                <a:spcPts val="0"/>
              </a:spcAft>
              <a:buClr>
                <a:schemeClr val="accent1"/>
              </a:buClr>
              <a:buSzPts val="3700"/>
              <a:buFont typeface="Merriweather"/>
              <a:buNone/>
              <a:defRPr b="0" i="0" sz="3700" u="none" cap="none" strike="noStrike">
                <a:solidFill>
                  <a:schemeClr val="accent1"/>
                </a:solidFill>
                <a:latin typeface="Merriweather"/>
                <a:ea typeface="Merriweather"/>
                <a:cs typeface="Merriweather"/>
                <a:sym typeface="Merriweather"/>
              </a:defRPr>
            </a:lvl7pPr>
            <a:lvl8pPr lvl="7" marR="0" rtl="0" algn="l">
              <a:lnSpc>
                <a:spcPct val="100000"/>
              </a:lnSpc>
              <a:spcBef>
                <a:spcPts val="0"/>
              </a:spcBef>
              <a:spcAft>
                <a:spcPts val="0"/>
              </a:spcAft>
              <a:buClr>
                <a:schemeClr val="accent1"/>
              </a:buClr>
              <a:buSzPts val="3700"/>
              <a:buFont typeface="Merriweather"/>
              <a:buNone/>
              <a:defRPr b="0" i="0" sz="3700" u="none" cap="none" strike="noStrike">
                <a:solidFill>
                  <a:schemeClr val="accent1"/>
                </a:solidFill>
                <a:latin typeface="Merriweather"/>
                <a:ea typeface="Merriweather"/>
                <a:cs typeface="Merriweather"/>
                <a:sym typeface="Merriweather"/>
              </a:defRPr>
            </a:lvl8pPr>
            <a:lvl9pPr lvl="8" marR="0" rtl="0" algn="l">
              <a:lnSpc>
                <a:spcPct val="100000"/>
              </a:lnSpc>
              <a:spcBef>
                <a:spcPts val="0"/>
              </a:spcBef>
              <a:spcAft>
                <a:spcPts val="0"/>
              </a:spcAft>
              <a:buClr>
                <a:schemeClr val="accent1"/>
              </a:buClr>
              <a:buSzPts val="3700"/>
              <a:buFont typeface="Merriweather"/>
              <a:buNone/>
              <a:defRPr b="0" i="0" sz="3700" u="none" cap="none" strike="noStrike">
                <a:solidFill>
                  <a:schemeClr val="accent1"/>
                </a:solidFill>
                <a:latin typeface="Merriweather"/>
                <a:ea typeface="Merriweather"/>
                <a:cs typeface="Merriweather"/>
                <a:sym typeface="Merriweather"/>
              </a:defRPr>
            </a:lvl9pPr>
          </a:lstStyle>
          <a:p/>
        </p:txBody>
      </p:sp>
      <p:sp>
        <p:nvSpPr>
          <p:cNvPr id="11" name="Google Shape;11;g3a19616dedf_0_258"/>
          <p:cNvSpPr txBox="1"/>
          <p:nvPr>
            <p:ph idx="1" type="body"/>
          </p:nvPr>
        </p:nvSpPr>
        <p:spPr>
          <a:xfrm>
            <a:off x="415600" y="1536633"/>
            <a:ext cx="11360700" cy="4555200"/>
          </a:xfrm>
          <a:prstGeom prst="rect">
            <a:avLst/>
          </a:prstGeom>
          <a:noFill/>
          <a:ln>
            <a:noFill/>
          </a:ln>
        </p:spPr>
        <p:txBody>
          <a:bodyPr anchorCtr="0" anchor="t" bIns="121900" lIns="121900" spcFirstLastPara="1" rIns="121900" wrap="square" tIns="121900">
            <a:normAutofit/>
          </a:bodyPr>
          <a:lstStyle>
            <a:lvl1pPr indent="-336550" lvl="0" marL="457200" marR="0" rtl="0" algn="l">
              <a:lnSpc>
                <a:spcPct val="115000"/>
              </a:lnSpc>
              <a:spcBef>
                <a:spcPts val="0"/>
              </a:spcBef>
              <a:spcAft>
                <a:spcPts val="0"/>
              </a:spcAft>
              <a:buClr>
                <a:schemeClr val="dk2"/>
              </a:buClr>
              <a:buSzPts val="1700"/>
              <a:buFont typeface="Roboto"/>
              <a:buChar char="●"/>
              <a:defRPr b="0" i="0" sz="1700" u="none" cap="none" strike="noStrike">
                <a:solidFill>
                  <a:schemeClr val="dk2"/>
                </a:solidFill>
                <a:latin typeface="Roboto"/>
                <a:ea typeface="Roboto"/>
                <a:cs typeface="Roboto"/>
                <a:sym typeface="Roboto"/>
              </a:defRPr>
            </a:lvl1pPr>
            <a:lvl2pPr indent="-323850" lvl="1" marL="914400" marR="0" rtl="0" algn="l">
              <a:lnSpc>
                <a:spcPct val="115000"/>
              </a:lnSpc>
              <a:spcBef>
                <a:spcPts val="0"/>
              </a:spcBef>
              <a:spcAft>
                <a:spcPts val="0"/>
              </a:spcAft>
              <a:buClr>
                <a:schemeClr val="dk2"/>
              </a:buClr>
              <a:buSzPts val="1500"/>
              <a:buFont typeface="Roboto"/>
              <a:buChar char="○"/>
              <a:defRPr b="0" i="0" sz="1500" u="none" cap="none" strike="noStrike">
                <a:solidFill>
                  <a:schemeClr val="dk2"/>
                </a:solidFill>
                <a:latin typeface="Roboto"/>
                <a:ea typeface="Roboto"/>
                <a:cs typeface="Roboto"/>
                <a:sym typeface="Roboto"/>
              </a:defRPr>
            </a:lvl2pPr>
            <a:lvl3pPr indent="-323850" lvl="2" marL="1371600" marR="0" rtl="0" algn="l">
              <a:lnSpc>
                <a:spcPct val="115000"/>
              </a:lnSpc>
              <a:spcBef>
                <a:spcPts val="0"/>
              </a:spcBef>
              <a:spcAft>
                <a:spcPts val="0"/>
              </a:spcAft>
              <a:buClr>
                <a:schemeClr val="dk2"/>
              </a:buClr>
              <a:buSzPts val="1500"/>
              <a:buFont typeface="Roboto"/>
              <a:buChar char="■"/>
              <a:defRPr b="0" i="0" sz="1500" u="none" cap="none" strike="noStrike">
                <a:solidFill>
                  <a:schemeClr val="dk2"/>
                </a:solidFill>
                <a:latin typeface="Roboto"/>
                <a:ea typeface="Roboto"/>
                <a:cs typeface="Roboto"/>
                <a:sym typeface="Roboto"/>
              </a:defRPr>
            </a:lvl3pPr>
            <a:lvl4pPr indent="-323850" lvl="3" marL="1828800" marR="0" rtl="0" algn="l">
              <a:lnSpc>
                <a:spcPct val="115000"/>
              </a:lnSpc>
              <a:spcBef>
                <a:spcPts val="0"/>
              </a:spcBef>
              <a:spcAft>
                <a:spcPts val="0"/>
              </a:spcAft>
              <a:buClr>
                <a:schemeClr val="dk2"/>
              </a:buClr>
              <a:buSzPts val="1500"/>
              <a:buFont typeface="Roboto"/>
              <a:buChar char="●"/>
              <a:defRPr b="0" i="0" sz="1500" u="none" cap="none" strike="noStrike">
                <a:solidFill>
                  <a:schemeClr val="dk2"/>
                </a:solidFill>
                <a:latin typeface="Roboto"/>
                <a:ea typeface="Roboto"/>
                <a:cs typeface="Roboto"/>
                <a:sym typeface="Roboto"/>
              </a:defRPr>
            </a:lvl4pPr>
            <a:lvl5pPr indent="-323850" lvl="4" marL="2286000" marR="0" rtl="0" algn="l">
              <a:lnSpc>
                <a:spcPct val="115000"/>
              </a:lnSpc>
              <a:spcBef>
                <a:spcPts val="0"/>
              </a:spcBef>
              <a:spcAft>
                <a:spcPts val="0"/>
              </a:spcAft>
              <a:buClr>
                <a:schemeClr val="dk2"/>
              </a:buClr>
              <a:buSzPts val="1500"/>
              <a:buFont typeface="Roboto"/>
              <a:buChar char="○"/>
              <a:defRPr b="0" i="0" sz="1500" u="none" cap="none" strike="noStrike">
                <a:solidFill>
                  <a:schemeClr val="dk2"/>
                </a:solidFill>
                <a:latin typeface="Roboto"/>
                <a:ea typeface="Roboto"/>
                <a:cs typeface="Roboto"/>
                <a:sym typeface="Roboto"/>
              </a:defRPr>
            </a:lvl5pPr>
            <a:lvl6pPr indent="-323850" lvl="5" marL="2743200" marR="0" rtl="0" algn="l">
              <a:lnSpc>
                <a:spcPct val="115000"/>
              </a:lnSpc>
              <a:spcBef>
                <a:spcPts val="0"/>
              </a:spcBef>
              <a:spcAft>
                <a:spcPts val="0"/>
              </a:spcAft>
              <a:buClr>
                <a:schemeClr val="dk2"/>
              </a:buClr>
              <a:buSzPts val="1500"/>
              <a:buFont typeface="Roboto"/>
              <a:buChar char="■"/>
              <a:defRPr b="0" i="0" sz="1500" u="none" cap="none" strike="noStrike">
                <a:solidFill>
                  <a:schemeClr val="dk2"/>
                </a:solidFill>
                <a:latin typeface="Roboto"/>
                <a:ea typeface="Roboto"/>
                <a:cs typeface="Roboto"/>
                <a:sym typeface="Roboto"/>
              </a:defRPr>
            </a:lvl6pPr>
            <a:lvl7pPr indent="-323850" lvl="6" marL="3200400" marR="0" rtl="0" algn="l">
              <a:lnSpc>
                <a:spcPct val="115000"/>
              </a:lnSpc>
              <a:spcBef>
                <a:spcPts val="0"/>
              </a:spcBef>
              <a:spcAft>
                <a:spcPts val="0"/>
              </a:spcAft>
              <a:buClr>
                <a:schemeClr val="dk2"/>
              </a:buClr>
              <a:buSzPts val="1500"/>
              <a:buFont typeface="Roboto"/>
              <a:buChar char="●"/>
              <a:defRPr b="0" i="0" sz="1500" u="none" cap="none" strike="noStrike">
                <a:solidFill>
                  <a:schemeClr val="dk2"/>
                </a:solidFill>
                <a:latin typeface="Roboto"/>
                <a:ea typeface="Roboto"/>
                <a:cs typeface="Roboto"/>
                <a:sym typeface="Roboto"/>
              </a:defRPr>
            </a:lvl7pPr>
            <a:lvl8pPr indent="-323850" lvl="7" marL="3657600" marR="0" rtl="0" algn="l">
              <a:lnSpc>
                <a:spcPct val="115000"/>
              </a:lnSpc>
              <a:spcBef>
                <a:spcPts val="0"/>
              </a:spcBef>
              <a:spcAft>
                <a:spcPts val="0"/>
              </a:spcAft>
              <a:buClr>
                <a:schemeClr val="dk2"/>
              </a:buClr>
              <a:buSzPts val="1500"/>
              <a:buFont typeface="Roboto"/>
              <a:buChar char="○"/>
              <a:defRPr b="0" i="0" sz="1500" u="none" cap="none" strike="noStrike">
                <a:solidFill>
                  <a:schemeClr val="dk2"/>
                </a:solidFill>
                <a:latin typeface="Roboto"/>
                <a:ea typeface="Roboto"/>
                <a:cs typeface="Roboto"/>
                <a:sym typeface="Roboto"/>
              </a:defRPr>
            </a:lvl8pPr>
            <a:lvl9pPr indent="-323850" lvl="8" marL="4114800" marR="0" rtl="0" algn="l">
              <a:lnSpc>
                <a:spcPct val="115000"/>
              </a:lnSpc>
              <a:spcBef>
                <a:spcPts val="0"/>
              </a:spcBef>
              <a:spcAft>
                <a:spcPts val="0"/>
              </a:spcAft>
              <a:buClr>
                <a:schemeClr val="dk2"/>
              </a:buClr>
              <a:buSzPts val="1500"/>
              <a:buFont typeface="Roboto"/>
              <a:buChar char="■"/>
              <a:defRPr b="0" i="0" sz="1500" u="none" cap="none" strike="noStrike">
                <a:solidFill>
                  <a:schemeClr val="dk2"/>
                </a:solidFill>
                <a:latin typeface="Roboto"/>
                <a:ea typeface="Roboto"/>
                <a:cs typeface="Roboto"/>
                <a:sym typeface="Roboto"/>
              </a:defRPr>
            </a:lvl9pPr>
          </a:lstStyle>
          <a:p/>
        </p:txBody>
      </p:sp>
      <p:sp>
        <p:nvSpPr>
          <p:cNvPr id="12" name="Google Shape;12;g3a19616dedf_0_258"/>
          <p:cNvSpPr txBox="1"/>
          <p:nvPr>
            <p:ph idx="12" type="sldNum"/>
          </p:nvPr>
        </p:nvSpPr>
        <p:spPr>
          <a:xfrm>
            <a:off x="11296610" y="6217622"/>
            <a:ext cx="731700" cy="524700"/>
          </a:xfrm>
          <a:prstGeom prst="rect">
            <a:avLst/>
          </a:prstGeom>
          <a:noFill/>
          <a:ln>
            <a:noFill/>
          </a:ln>
        </p:spPr>
        <p:txBody>
          <a:bodyPr anchorCtr="0" anchor="ctr" bIns="121900" lIns="121900" spcFirstLastPara="1" rIns="121900" wrap="square" tIns="121900">
            <a:normAutofit/>
          </a:bodyPr>
          <a:lstStyle>
            <a:lvl1pPr indent="0" lvl="0" marL="0" marR="0" rtl="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1pPr>
            <a:lvl2pPr indent="0" lvl="1" marL="0" marR="0" rtl="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2pPr>
            <a:lvl3pPr indent="0" lvl="2" marL="0" marR="0" rtl="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3pPr>
            <a:lvl4pPr indent="0" lvl="3" marL="0" marR="0" rtl="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4pPr>
            <a:lvl5pPr indent="0" lvl="4" marL="0" marR="0" rtl="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5pPr>
            <a:lvl6pPr indent="0" lvl="5" marL="0" marR="0" rtl="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6pPr>
            <a:lvl7pPr indent="0" lvl="6" marL="0" marR="0" rtl="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7pPr>
            <a:lvl8pPr indent="0" lvl="7" marL="0" marR="0" rtl="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8pPr>
            <a:lvl9pPr indent="0" lvl="8" marL="0" marR="0" rtl="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E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7" name="Shape 77"/>
        <p:cNvGrpSpPr/>
        <p:nvPr/>
      </p:nvGrpSpPr>
      <p:grpSpPr>
        <a:xfrm>
          <a:off x="0" y="0"/>
          <a:ext cx="0" cy="0"/>
          <a:chOff x="0" y="0"/>
          <a:chExt cx="0" cy="0"/>
        </a:xfrm>
      </p:grpSpPr>
      <p:sp>
        <p:nvSpPr>
          <p:cNvPr id="78" name="Google Shape;78;p19"/>
          <p:cNvSpPr txBox="1"/>
          <p:nvPr>
            <p:ph idx="11" type="ftr"/>
          </p:nvPr>
        </p:nvSpPr>
        <p:spPr>
          <a:xfrm>
            <a:off x="3868738" y="6356350"/>
            <a:ext cx="591185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100" u="none" cap="none" strike="noStrike">
                <a:solidFill>
                  <a:srgbClr val="7F7F7F"/>
                </a:solidFill>
                <a:latin typeface="Corbel"/>
                <a:ea typeface="Corbel"/>
                <a:cs typeface="Corbel"/>
                <a:sym typeface="Corbe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9pPr>
          </a:lstStyle>
          <a:p/>
        </p:txBody>
      </p:sp>
      <p:sp>
        <p:nvSpPr>
          <p:cNvPr id="79" name="Google Shape;79;p19"/>
          <p:cNvSpPr txBox="1"/>
          <p:nvPr>
            <p:ph idx="12" type="sldNum"/>
          </p:nvPr>
        </p:nvSpPr>
        <p:spPr>
          <a:xfrm>
            <a:off x="10634663" y="6356350"/>
            <a:ext cx="1530350"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1pPr>
            <a:lvl2pPr indent="0" lvl="1" marL="0" marR="0" rtl="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2pPr>
            <a:lvl3pPr indent="0" lvl="2" marL="0" marR="0" rtl="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3pPr>
            <a:lvl4pPr indent="0" lvl="3" marL="0" marR="0" rtl="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4pPr>
            <a:lvl5pPr indent="0" lvl="4" marL="0" marR="0" rtl="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5pPr>
            <a:lvl6pPr indent="0" lvl="5" marL="0" marR="0" rtl="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6pPr>
            <a:lvl7pPr indent="0" lvl="6" marL="0" marR="0" rtl="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7pPr>
            <a:lvl8pPr indent="0" lvl="7" marL="0" marR="0" rtl="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8pPr>
            <a:lvl9pPr indent="0" lvl="8" marL="0" marR="0" rtl="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9pPr>
          </a:lstStyle>
          <a:p>
            <a:pPr indent="0" lvl="0" marL="0" rtl="0" algn="r">
              <a:spcBef>
                <a:spcPts val="0"/>
              </a:spcBef>
              <a:spcAft>
                <a:spcPts val="0"/>
              </a:spcAft>
              <a:buNone/>
            </a:pPr>
            <a:fld id="{00000000-1234-1234-1234-123412341234}" type="slidenum">
              <a:rPr lang="es-ES"/>
              <a:t>‹#›</a:t>
            </a:fld>
            <a:endParaRPr/>
          </a:p>
        </p:txBody>
      </p:sp>
      <p:sp>
        <p:nvSpPr>
          <p:cNvPr id="80" name="Google Shape;80;p19"/>
          <p:cNvSpPr txBox="1"/>
          <p:nvPr>
            <p:ph idx="1" type="body"/>
          </p:nvPr>
        </p:nvSpPr>
        <p:spPr>
          <a:xfrm>
            <a:off x="3868738" y="863600"/>
            <a:ext cx="7315200" cy="5121275"/>
          </a:xfrm>
          <a:prstGeom prst="rect">
            <a:avLst/>
          </a:prstGeom>
          <a:noFill/>
          <a:ln>
            <a:noFill/>
          </a:ln>
        </p:spPr>
        <p:txBody>
          <a:bodyPr anchorCtr="0" anchor="ctr" bIns="45700" lIns="91425" spcFirstLastPara="1" rIns="91425" wrap="square" tIns="45700">
            <a:noAutofit/>
          </a:bodyPr>
          <a:lstStyle>
            <a:lvl1pPr indent="-355600" lvl="0" marL="457200" marR="0" rtl="0" algn="l">
              <a:lnSpc>
                <a:spcPct val="90000"/>
              </a:lnSpc>
              <a:spcBef>
                <a:spcPts val="1200"/>
              </a:spcBef>
              <a:spcAft>
                <a:spcPts val="0"/>
              </a:spcAft>
              <a:buClr>
                <a:schemeClr val="accent1"/>
              </a:buClr>
              <a:buSzPts val="2000"/>
              <a:buFont typeface="Noto Sans Symbols"/>
              <a:buChar char="●"/>
              <a:defRPr b="0" i="0" sz="2000" u="none" cap="none" strike="noStrike">
                <a:solidFill>
                  <a:srgbClr val="595959"/>
                </a:solidFill>
                <a:latin typeface="Corbel"/>
                <a:ea typeface="Corbel"/>
                <a:cs typeface="Corbel"/>
                <a:sym typeface="Corbel"/>
              </a:defRPr>
            </a:lvl1pPr>
            <a:lvl2pPr indent="-342900" lvl="1" marL="914400" marR="0" rtl="0" algn="l">
              <a:lnSpc>
                <a:spcPct val="90000"/>
              </a:lnSpc>
              <a:spcBef>
                <a:spcPts val="250"/>
              </a:spcBef>
              <a:spcAft>
                <a:spcPts val="0"/>
              </a:spcAft>
              <a:buClr>
                <a:schemeClr val="accent1"/>
              </a:buClr>
              <a:buSzPts val="1800"/>
              <a:buFont typeface="Noto Sans Symbols"/>
              <a:buChar char="●"/>
              <a:defRPr b="0" i="0" sz="1800" u="none" cap="none" strike="noStrike">
                <a:solidFill>
                  <a:srgbClr val="595959"/>
                </a:solidFill>
                <a:latin typeface="Corbel"/>
                <a:ea typeface="Corbel"/>
                <a:cs typeface="Corbel"/>
                <a:sym typeface="Corbel"/>
              </a:defRPr>
            </a:lvl2pPr>
            <a:lvl3pPr indent="-330200" lvl="2" marL="1371600" marR="0" rtl="0" algn="l">
              <a:lnSpc>
                <a:spcPct val="90000"/>
              </a:lnSpc>
              <a:spcBef>
                <a:spcPts val="250"/>
              </a:spcBef>
              <a:spcAft>
                <a:spcPts val="0"/>
              </a:spcAft>
              <a:buClr>
                <a:schemeClr val="accent1"/>
              </a:buClr>
              <a:buSzPts val="1600"/>
              <a:buFont typeface="Noto Sans Symbols"/>
              <a:buChar char="●"/>
              <a:defRPr b="0" i="0" sz="1600" u="none" cap="none" strike="noStrike">
                <a:solidFill>
                  <a:srgbClr val="595959"/>
                </a:solidFill>
                <a:latin typeface="Corbel"/>
                <a:ea typeface="Corbel"/>
                <a:cs typeface="Corbel"/>
                <a:sym typeface="Corbel"/>
              </a:defRPr>
            </a:lvl3pPr>
            <a:lvl4pPr indent="-317500" lvl="3" marL="1828800" marR="0" rtl="0" algn="l">
              <a:lnSpc>
                <a:spcPct val="90000"/>
              </a:lnSpc>
              <a:spcBef>
                <a:spcPts val="250"/>
              </a:spcBef>
              <a:spcAft>
                <a:spcPts val="0"/>
              </a:spcAft>
              <a:buClr>
                <a:schemeClr val="accent1"/>
              </a:buClr>
              <a:buSzPts val="1400"/>
              <a:buFont typeface="Noto Sans Symbols"/>
              <a:buChar char="●"/>
              <a:defRPr b="0" i="0" sz="1400" u="none" cap="none" strike="noStrike">
                <a:solidFill>
                  <a:srgbClr val="595959"/>
                </a:solidFill>
                <a:latin typeface="Corbel"/>
                <a:ea typeface="Corbel"/>
                <a:cs typeface="Corbel"/>
                <a:sym typeface="Corbel"/>
              </a:defRPr>
            </a:lvl4pPr>
            <a:lvl5pPr indent="-317500" lvl="4" marL="2286000" marR="0" rtl="0" algn="l">
              <a:lnSpc>
                <a:spcPct val="90000"/>
              </a:lnSpc>
              <a:spcBef>
                <a:spcPts val="250"/>
              </a:spcBef>
              <a:spcAft>
                <a:spcPts val="0"/>
              </a:spcAft>
              <a:buClr>
                <a:schemeClr val="accent1"/>
              </a:buClr>
              <a:buSzPts val="1400"/>
              <a:buFont typeface="Noto Sans Symbols"/>
              <a:buChar char="●"/>
              <a:defRPr b="0" i="0" sz="1400" u="none" cap="none" strike="noStrike">
                <a:solidFill>
                  <a:srgbClr val="595959"/>
                </a:solidFill>
                <a:latin typeface="Corbel"/>
                <a:ea typeface="Corbel"/>
                <a:cs typeface="Corbel"/>
                <a:sym typeface="Corbel"/>
              </a:defRPr>
            </a:lvl5pPr>
            <a:lvl6pPr indent="-317500" lvl="5" marL="2743200" marR="0" rtl="0" algn="l">
              <a:lnSpc>
                <a:spcPct val="90000"/>
              </a:lnSpc>
              <a:spcBef>
                <a:spcPts val="250"/>
              </a:spcBef>
              <a:spcAft>
                <a:spcPts val="0"/>
              </a:spcAft>
              <a:buClr>
                <a:schemeClr val="accent1"/>
              </a:buClr>
              <a:buSzPts val="1400"/>
              <a:buFont typeface="Noto Sans Symbols"/>
              <a:buChar char="●"/>
              <a:defRPr b="0" i="0" sz="1400" u="none" cap="none" strike="noStrike">
                <a:solidFill>
                  <a:srgbClr val="595959"/>
                </a:solidFill>
                <a:latin typeface="Corbel"/>
                <a:ea typeface="Corbel"/>
                <a:cs typeface="Corbel"/>
                <a:sym typeface="Corbel"/>
              </a:defRPr>
            </a:lvl6pPr>
            <a:lvl7pPr indent="-317500" lvl="6" marL="3200400" marR="0" rtl="0" algn="l">
              <a:lnSpc>
                <a:spcPct val="90000"/>
              </a:lnSpc>
              <a:spcBef>
                <a:spcPts val="250"/>
              </a:spcBef>
              <a:spcAft>
                <a:spcPts val="0"/>
              </a:spcAft>
              <a:buClr>
                <a:schemeClr val="accent1"/>
              </a:buClr>
              <a:buSzPts val="1400"/>
              <a:buFont typeface="Noto Sans Symbols"/>
              <a:buChar char="●"/>
              <a:defRPr b="0" i="0" sz="1400" u="none" cap="none" strike="noStrike">
                <a:solidFill>
                  <a:srgbClr val="595959"/>
                </a:solidFill>
                <a:latin typeface="Corbel"/>
                <a:ea typeface="Corbel"/>
                <a:cs typeface="Corbel"/>
                <a:sym typeface="Corbel"/>
              </a:defRPr>
            </a:lvl7pPr>
            <a:lvl8pPr indent="-317500" lvl="7" marL="3657600" marR="0" rtl="0" algn="l">
              <a:lnSpc>
                <a:spcPct val="90000"/>
              </a:lnSpc>
              <a:spcBef>
                <a:spcPts val="250"/>
              </a:spcBef>
              <a:spcAft>
                <a:spcPts val="0"/>
              </a:spcAft>
              <a:buClr>
                <a:schemeClr val="accent1"/>
              </a:buClr>
              <a:buSzPts val="1400"/>
              <a:buFont typeface="Noto Sans Symbols"/>
              <a:buChar char="●"/>
              <a:defRPr b="0" i="0" sz="1400" u="none" cap="none" strike="noStrike">
                <a:solidFill>
                  <a:srgbClr val="595959"/>
                </a:solidFill>
                <a:latin typeface="Corbel"/>
                <a:ea typeface="Corbel"/>
                <a:cs typeface="Corbel"/>
                <a:sym typeface="Corbel"/>
              </a:defRPr>
            </a:lvl8pPr>
            <a:lvl9pPr indent="-317500" lvl="8" marL="4114800" marR="0" rtl="0" algn="l">
              <a:lnSpc>
                <a:spcPct val="90000"/>
              </a:lnSpc>
              <a:spcBef>
                <a:spcPts val="250"/>
              </a:spcBef>
              <a:spcAft>
                <a:spcPts val="250"/>
              </a:spcAft>
              <a:buClr>
                <a:schemeClr val="accent1"/>
              </a:buClr>
              <a:buSzPts val="1400"/>
              <a:buFont typeface="Noto Sans Symbols"/>
              <a:buChar char="●"/>
              <a:defRPr b="0" i="0" sz="1400" u="none" cap="none" strike="noStrike">
                <a:solidFill>
                  <a:srgbClr val="595959"/>
                </a:solidFill>
                <a:latin typeface="Corbel"/>
                <a:ea typeface="Corbel"/>
                <a:cs typeface="Corbel"/>
                <a:sym typeface="Corbel"/>
              </a:defRPr>
            </a:lvl9pPr>
          </a:lstStyle>
          <a:p/>
        </p:txBody>
      </p:sp>
      <p:sp>
        <p:nvSpPr>
          <p:cNvPr id="81" name="Google Shape;81;p19"/>
          <p:cNvSpPr txBox="1"/>
          <p:nvPr>
            <p:ph idx="10" type="dt"/>
          </p:nvPr>
        </p:nvSpPr>
        <p:spPr>
          <a:xfrm>
            <a:off x="261938" y="6356350"/>
            <a:ext cx="274320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100" u="none" cap="none" strike="noStrike">
                <a:solidFill>
                  <a:srgbClr val="7F7F7F"/>
                </a:solidFill>
                <a:latin typeface="Corbel"/>
                <a:ea typeface="Corbel"/>
                <a:cs typeface="Corbel"/>
                <a:sym typeface="Corbe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9pPr>
          </a:lstStyle>
          <a:p/>
        </p:txBody>
      </p:sp>
      <p:pic>
        <p:nvPicPr>
          <p:cNvPr id="82" name="Google Shape;82;p19"/>
          <p:cNvPicPr preferRelativeResize="0"/>
          <p:nvPr/>
        </p:nvPicPr>
        <p:blipFill rotWithShape="1">
          <a:blip r:embed="rId1">
            <a:alphaModFix/>
          </a:blip>
          <a:srcRect b="0" l="39835" r="0" t="0"/>
          <a:stretch/>
        </p:blipFill>
        <p:spPr>
          <a:xfrm>
            <a:off x="8512175" y="6067425"/>
            <a:ext cx="3525838" cy="731838"/>
          </a:xfrm>
          <a:prstGeom prst="rect">
            <a:avLst/>
          </a:prstGeom>
          <a:noFill/>
          <a:ln>
            <a:noFill/>
          </a:ln>
        </p:spPr>
      </p:pic>
    </p:spTree>
  </p:cSld>
  <p:clrMap accent1="accent1" accent2="accent2" accent3="accent3" accent4="accent4" accent5="accent5" accent6="accent6" bg1="lt1" bg2="dk2" tx1="dk1" tx2="lt2" folHlink="folHlink" hlink="hlink"/>
  <p:sldLayoutIdLst>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3.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160" name="Shape 160"/>
        <p:cNvGrpSpPr/>
        <p:nvPr/>
      </p:nvGrpSpPr>
      <p:grpSpPr>
        <a:xfrm>
          <a:off x="0" y="0"/>
          <a:ext cx="0" cy="0"/>
          <a:chOff x="0" y="0"/>
          <a:chExt cx="0" cy="0"/>
        </a:xfrm>
      </p:grpSpPr>
      <p:sp>
        <p:nvSpPr>
          <p:cNvPr id="161" name="Google Shape;161;g3a1f59fc225_0_105"/>
          <p:cNvSpPr txBox="1"/>
          <p:nvPr>
            <p:ph idx="11" type="ftr"/>
          </p:nvPr>
        </p:nvSpPr>
        <p:spPr>
          <a:xfrm>
            <a:off x="3868738" y="6356350"/>
            <a:ext cx="5911800" cy="365100"/>
          </a:xfrm>
          <a:prstGeom prst="rect">
            <a:avLst/>
          </a:prstGeom>
          <a:noFill/>
          <a:ln>
            <a:noFill/>
          </a:ln>
        </p:spPr>
        <p:txBody>
          <a:bodyPr anchorCtr="0" anchor="ctr" bIns="45700" lIns="91425" spcFirstLastPara="1" rIns="91425" wrap="square" tIns="45700">
            <a:noAutofit/>
          </a:bodyPr>
          <a:lstStyle>
            <a:lvl1pPr lvl="0" marR="0" algn="l">
              <a:lnSpc>
                <a:spcPct val="100000"/>
              </a:lnSpc>
              <a:spcBef>
                <a:spcPts val="0"/>
              </a:spcBef>
              <a:spcAft>
                <a:spcPts val="0"/>
              </a:spcAft>
              <a:buClr>
                <a:srgbClr val="000000"/>
              </a:buClr>
              <a:buSzPts val="1400"/>
              <a:buFont typeface="Arial"/>
              <a:buNone/>
              <a:defRPr b="0" i="0" sz="1100" u="none" cap="none" strike="noStrike">
                <a:solidFill>
                  <a:srgbClr val="7F7F7F"/>
                </a:solidFill>
                <a:latin typeface="Corbel"/>
                <a:ea typeface="Corbel"/>
                <a:cs typeface="Corbel"/>
                <a:sym typeface="Corbel"/>
              </a:defRPr>
            </a:lvl1pPr>
            <a:lvl2pPr lvl="1" marR="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2pPr>
            <a:lvl3pPr lvl="2" marR="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3pPr>
            <a:lvl4pPr lvl="3" marR="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4pPr>
            <a:lvl5pPr lvl="4" marR="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5pPr>
            <a:lvl6pPr lvl="5" marR="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6pPr>
            <a:lvl7pPr lvl="6" marR="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7pPr>
            <a:lvl8pPr lvl="7" marR="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8pPr>
            <a:lvl9pPr lvl="8" marR="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9pPr>
          </a:lstStyle>
          <a:p/>
        </p:txBody>
      </p:sp>
      <p:sp>
        <p:nvSpPr>
          <p:cNvPr id="162" name="Google Shape;162;g3a1f59fc225_0_105"/>
          <p:cNvSpPr txBox="1"/>
          <p:nvPr>
            <p:ph idx="12" type="sldNum"/>
          </p:nvPr>
        </p:nvSpPr>
        <p:spPr>
          <a:xfrm>
            <a:off x="10634663" y="6356350"/>
            <a:ext cx="1530300" cy="3651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1pPr>
            <a:lvl2pPr indent="0" lvl="1"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2pPr>
            <a:lvl3pPr indent="0" lvl="2"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3pPr>
            <a:lvl4pPr indent="0" lvl="3"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4pPr>
            <a:lvl5pPr indent="0" lvl="4"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5pPr>
            <a:lvl6pPr indent="0" lvl="5"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6pPr>
            <a:lvl7pPr indent="0" lvl="6"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7pPr>
            <a:lvl8pPr indent="0" lvl="7"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8pPr>
            <a:lvl9pPr indent="0" lvl="8"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9pPr>
          </a:lstStyle>
          <a:p>
            <a:pPr indent="0" lvl="0" marL="0" rtl="0" algn="r">
              <a:spcBef>
                <a:spcPts val="0"/>
              </a:spcBef>
              <a:spcAft>
                <a:spcPts val="0"/>
              </a:spcAft>
              <a:buNone/>
            </a:pPr>
            <a:fld id="{00000000-1234-1234-1234-123412341234}" type="slidenum">
              <a:rPr lang="es-ES"/>
              <a:t>‹#›</a:t>
            </a:fld>
            <a:endParaRPr/>
          </a:p>
        </p:txBody>
      </p:sp>
      <p:sp>
        <p:nvSpPr>
          <p:cNvPr id="163" name="Google Shape;163;g3a1f59fc225_0_105"/>
          <p:cNvSpPr txBox="1"/>
          <p:nvPr>
            <p:ph idx="1" type="body"/>
          </p:nvPr>
        </p:nvSpPr>
        <p:spPr>
          <a:xfrm>
            <a:off x="3868738" y="863600"/>
            <a:ext cx="7315200" cy="5121300"/>
          </a:xfrm>
          <a:prstGeom prst="rect">
            <a:avLst/>
          </a:prstGeom>
          <a:noFill/>
          <a:ln>
            <a:noFill/>
          </a:ln>
        </p:spPr>
        <p:txBody>
          <a:bodyPr anchorCtr="0" anchor="ctr" bIns="45700" lIns="91425" spcFirstLastPara="1" rIns="91425" wrap="square" tIns="45700">
            <a:noAutofit/>
          </a:bodyPr>
          <a:lstStyle>
            <a:lvl1pPr indent="-355600" lvl="0" marL="457200" marR="0" algn="l">
              <a:lnSpc>
                <a:spcPct val="90000"/>
              </a:lnSpc>
              <a:spcBef>
                <a:spcPts val="1200"/>
              </a:spcBef>
              <a:spcAft>
                <a:spcPts val="0"/>
              </a:spcAft>
              <a:buClr>
                <a:schemeClr val="accent1"/>
              </a:buClr>
              <a:buSzPts val="2000"/>
              <a:buFont typeface="Noto Sans Symbols"/>
              <a:buChar char="●"/>
              <a:defRPr b="0" i="0" sz="2000" u="none" cap="none" strike="noStrike">
                <a:solidFill>
                  <a:srgbClr val="595959"/>
                </a:solidFill>
                <a:latin typeface="Corbel"/>
                <a:ea typeface="Corbel"/>
                <a:cs typeface="Corbel"/>
                <a:sym typeface="Corbel"/>
              </a:defRPr>
            </a:lvl1pPr>
            <a:lvl2pPr indent="-342900" lvl="1" marL="914400" marR="0" algn="l">
              <a:lnSpc>
                <a:spcPct val="90000"/>
              </a:lnSpc>
              <a:spcBef>
                <a:spcPts val="250"/>
              </a:spcBef>
              <a:spcAft>
                <a:spcPts val="0"/>
              </a:spcAft>
              <a:buClr>
                <a:schemeClr val="accent1"/>
              </a:buClr>
              <a:buSzPts val="1800"/>
              <a:buFont typeface="Noto Sans Symbols"/>
              <a:buChar char="●"/>
              <a:defRPr b="0" i="0" sz="1800" u="none" cap="none" strike="noStrike">
                <a:solidFill>
                  <a:srgbClr val="595959"/>
                </a:solidFill>
                <a:latin typeface="Corbel"/>
                <a:ea typeface="Corbel"/>
                <a:cs typeface="Corbel"/>
                <a:sym typeface="Corbel"/>
              </a:defRPr>
            </a:lvl2pPr>
            <a:lvl3pPr indent="-330200" lvl="2" marL="1371600" marR="0" algn="l">
              <a:lnSpc>
                <a:spcPct val="90000"/>
              </a:lnSpc>
              <a:spcBef>
                <a:spcPts val="250"/>
              </a:spcBef>
              <a:spcAft>
                <a:spcPts val="0"/>
              </a:spcAft>
              <a:buClr>
                <a:schemeClr val="accent1"/>
              </a:buClr>
              <a:buSzPts val="1600"/>
              <a:buFont typeface="Noto Sans Symbols"/>
              <a:buChar char="●"/>
              <a:defRPr b="0" i="0" sz="1600" u="none" cap="none" strike="noStrike">
                <a:solidFill>
                  <a:srgbClr val="595959"/>
                </a:solidFill>
                <a:latin typeface="Corbel"/>
                <a:ea typeface="Corbel"/>
                <a:cs typeface="Corbel"/>
                <a:sym typeface="Corbel"/>
              </a:defRPr>
            </a:lvl3pPr>
            <a:lvl4pPr indent="-317500" lvl="3" marL="1828800" marR="0" algn="l">
              <a:lnSpc>
                <a:spcPct val="90000"/>
              </a:lnSpc>
              <a:spcBef>
                <a:spcPts val="250"/>
              </a:spcBef>
              <a:spcAft>
                <a:spcPts val="0"/>
              </a:spcAft>
              <a:buClr>
                <a:schemeClr val="accent1"/>
              </a:buClr>
              <a:buSzPts val="1400"/>
              <a:buFont typeface="Noto Sans Symbols"/>
              <a:buChar char="●"/>
              <a:defRPr b="0" i="0" sz="1400" u="none" cap="none" strike="noStrike">
                <a:solidFill>
                  <a:srgbClr val="595959"/>
                </a:solidFill>
                <a:latin typeface="Corbel"/>
                <a:ea typeface="Corbel"/>
                <a:cs typeface="Corbel"/>
                <a:sym typeface="Corbel"/>
              </a:defRPr>
            </a:lvl4pPr>
            <a:lvl5pPr indent="-317500" lvl="4" marL="2286000" marR="0" algn="l">
              <a:lnSpc>
                <a:spcPct val="90000"/>
              </a:lnSpc>
              <a:spcBef>
                <a:spcPts val="250"/>
              </a:spcBef>
              <a:spcAft>
                <a:spcPts val="0"/>
              </a:spcAft>
              <a:buClr>
                <a:schemeClr val="accent1"/>
              </a:buClr>
              <a:buSzPts val="1400"/>
              <a:buFont typeface="Noto Sans Symbols"/>
              <a:buChar char="●"/>
              <a:defRPr b="0" i="0" sz="1400" u="none" cap="none" strike="noStrike">
                <a:solidFill>
                  <a:srgbClr val="595959"/>
                </a:solidFill>
                <a:latin typeface="Corbel"/>
                <a:ea typeface="Corbel"/>
                <a:cs typeface="Corbel"/>
                <a:sym typeface="Corbel"/>
              </a:defRPr>
            </a:lvl5pPr>
            <a:lvl6pPr indent="-317500" lvl="5" marL="2743200" marR="0" algn="l">
              <a:lnSpc>
                <a:spcPct val="90000"/>
              </a:lnSpc>
              <a:spcBef>
                <a:spcPts val="250"/>
              </a:spcBef>
              <a:spcAft>
                <a:spcPts val="0"/>
              </a:spcAft>
              <a:buClr>
                <a:schemeClr val="accent1"/>
              </a:buClr>
              <a:buSzPts val="1400"/>
              <a:buFont typeface="Noto Sans Symbols"/>
              <a:buChar char="●"/>
              <a:defRPr b="0" i="0" sz="1400" u="none" cap="none" strike="noStrike">
                <a:solidFill>
                  <a:srgbClr val="595959"/>
                </a:solidFill>
                <a:latin typeface="Corbel"/>
                <a:ea typeface="Corbel"/>
                <a:cs typeface="Corbel"/>
                <a:sym typeface="Corbel"/>
              </a:defRPr>
            </a:lvl6pPr>
            <a:lvl7pPr indent="-317500" lvl="6" marL="3200400" marR="0" algn="l">
              <a:lnSpc>
                <a:spcPct val="90000"/>
              </a:lnSpc>
              <a:spcBef>
                <a:spcPts val="250"/>
              </a:spcBef>
              <a:spcAft>
                <a:spcPts val="0"/>
              </a:spcAft>
              <a:buClr>
                <a:schemeClr val="accent1"/>
              </a:buClr>
              <a:buSzPts val="1400"/>
              <a:buFont typeface="Noto Sans Symbols"/>
              <a:buChar char="●"/>
              <a:defRPr b="0" i="0" sz="1400" u="none" cap="none" strike="noStrike">
                <a:solidFill>
                  <a:srgbClr val="595959"/>
                </a:solidFill>
                <a:latin typeface="Corbel"/>
                <a:ea typeface="Corbel"/>
                <a:cs typeface="Corbel"/>
                <a:sym typeface="Corbel"/>
              </a:defRPr>
            </a:lvl7pPr>
            <a:lvl8pPr indent="-317500" lvl="7" marL="3657600" marR="0" algn="l">
              <a:lnSpc>
                <a:spcPct val="90000"/>
              </a:lnSpc>
              <a:spcBef>
                <a:spcPts val="250"/>
              </a:spcBef>
              <a:spcAft>
                <a:spcPts val="0"/>
              </a:spcAft>
              <a:buClr>
                <a:schemeClr val="accent1"/>
              </a:buClr>
              <a:buSzPts val="1400"/>
              <a:buFont typeface="Noto Sans Symbols"/>
              <a:buChar char="●"/>
              <a:defRPr b="0" i="0" sz="1400" u="none" cap="none" strike="noStrike">
                <a:solidFill>
                  <a:srgbClr val="595959"/>
                </a:solidFill>
                <a:latin typeface="Corbel"/>
                <a:ea typeface="Corbel"/>
                <a:cs typeface="Corbel"/>
                <a:sym typeface="Corbel"/>
              </a:defRPr>
            </a:lvl8pPr>
            <a:lvl9pPr indent="-317500" lvl="8" marL="4114800" marR="0" algn="l">
              <a:lnSpc>
                <a:spcPct val="90000"/>
              </a:lnSpc>
              <a:spcBef>
                <a:spcPts val="250"/>
              </a:spcBef>
              <a:spcAft>
                <a:spcPts val="250"/>
              </a:spcAft>
              <a:buClr>
                <a:schemeClr val="accent1"/>
              </a:buClr>
              <a:buSzPts val="1400"/>
              <a:buFont typeface="Noto Sans Symbols"/>
              <a:buChar char="●"/>
              <a:defRPr b="0" i="0" sz="1400" u="none" cap="none" strike="noStrike">
                <a:solidFill>
                  <a:srgbClr val="595959"/>
                </a:solidFill>
                <a:latin typeface="Corbel"/>
                <a:ea typeface="Corbel"/>
                <a:cs typeface="Corbel"/>
                <a:sym typeface="Corbel"/>
              </a:defRPr>
            </a:lvl9pPr>
          </a:lstStyle>
          <a:p/>
        </p:txBody>
      </p:sp>
      <p:sp>
        <p:nvSpPr>
          <p:cNvPr id="164" name="Google Shape;164;g3a1f59fc225_0_105"/>
          <p:cNvSpPr txBox="1"/>
          <p:nvPr>
            <p:ph idx="10" type="dt"/>
          </p:nvPr>
        </p:nvSpPr>
        <p:spPr>
          <a:xfrm>
            <a:off x="261938" y="6356350"/>
            <a:ext cx="2743200" cy="365100"/>
          </a:xfrm>
          <a:prstGeom prst="rect">
            <a:avLst/>
          </a:prstGeom>
          <a:noFill/>
          <a:ln>
            <a:noFill/>
          </a:ln>
        </p:spPr>
        <p:txBody>
          <a:bodyPr anchorCtr="0" anchor="ctr" bIns="45700" lIns="91425" spcFirstLastPara="1" rIns="91425" wrap="square" tIns="45700">
            <a:noAutofit/>
          </a:bodyPr>
          <a:lstStyle>
            <a:lvl1pPr lvl="0" marR="0" algn="l">
              <a:lnSpc>
                <a:spcPct val="100000"/>
              </a:lnSpc>
              <a:spcBef>
                <a:spcPts val="0"/>
              </a:spcBef>
              <a:spcAft>
                <a:spcPts val="0"/>
              </a:spcAft>
              <a:buClr>
                <a:srgbClr val="000000"/>
              </a:buClr>
              <a:buSzPts val="1400"/>
              <a:buFont typeface="Arial"/>
              <a:buNone/>
              <a:defRPr b="0" i="0" sz="1100" u="none" cap="none" strike="noStrike">
                <a:solidFill>
                  <a:srgbClr val="7F7F7F"/>
                </a:solidFill>
                <a:latin typeface="Corbel"/>
                <a:ea typeface="Corbel"/>
                <a:cs typeface="Corbel"/>
                <a:sym typeface="Corbel"/>
              </a:defRPr>
            </a:lvl1pPr>
            <a:lvl2pPr lvl="1" marR="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2pPr>
            <a:lvl3pPr lvl="2" marR="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3pPr>
            <a:lvl4pPr lvl="3" marR="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4pPr>
            <a:lvl5pPr lvl="4" marR="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5pPr>
            <a:lvl6pPr lvl="5" marR="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6pPr>
            <a:lvl7pPr lvl="6" marR="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7pPr>
            <a:lvl8pPr lvl="7" marR="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8pPr>
            <a:lvl9pPr lvl="8" marR="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9pPr>
          </a:lstStyle>
          <a:p/>
        </p:txBody>
      </p:sp>
      <p:pic>
        <p:nvPicPr>
          <p:cNvPr id="165" name="Google Shape;165;g3a1f59fc225_0_105"/>
          <p:cNvPicPr preferRelativeResize="0"/>
          <p:nvPr/>
        </p:nvPicPr>
        <p:blipFill rotWithShape="1">
          <a:blip r:embed="rId1">
            <a:alphaModFix/>
          </a:blip>
          <a:srcRect b="0" l="39835" r="0" t="0"/>
          <a:stretch/>
        </p:blipFill>
        <p:spPr>
          <a:xfrm>
            <a:off x="8512175" y="6067425"/>
            <a:ext cx="3525839" cy="731838"/>
          </a:xfrm>
          <a:prstGeom prst="rect">
            <a:avLst/>
          </a:prstGeom>
          <a:noFill/>
          <a:ln>
            <a:noFill/>
          </a:ln>
        </p:spPr>
      </p:pic>
    </p:spTree>
  </p:cSld>
  <p:clrMap accent1="accent1" accent2="accent2" accent3="accent3" accent4="accent4" accent5="accent5" accent6="accent6" bg1="lt1" bg2="dk2" tx1="dk1" tx2="lt2" folHlink="folHlink" hlink="hlink"/>
  <p:sldLayoutIdLst>
    <p:sldLayoutId id="2147483673" r:id="rId2"/>
    <p:sldLayoutId id="2147483674" r:id="rId3"/>
    <p:sldLayoutId id="2147483675" r:id="rId4"/>
    <p:sldLayoutId id="2147483676" r:id="rId5"/>
    <p:sldLayoutId id="2147483677" r:id="rId6"/>
    <p:sldLayoutId id="2147483678" r:id="rId7"/>
    <p:sldLayoutId id="2147483679" r:id="rId8"/>
    <p:sldLayoutId id="2147483680" r:id="rId9"/>
    <p:sldLayoutId id="2147483681" r:id="rId10"/>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9.png"/><Relationship Id="rId4" Type="http://schemas.openxmlformats.org/officeDocument/2006/relationships/image" Target="../media/image11.png"/><Relationship Id="rId5" Type="http://schemas.openxmlformats.org/officeDocument/2006/relationships/image" Target="../media/image12.png"/><Relationship Id="rId6" Type="http://schemas.openxmlformats.org/officeDocument/2006/relationships/image" Target="../media/image13.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0.xml"/><Relationship Id="rId3" Type="http://schemas.openxmlformats.org/officeDocument/2006/relationships/image" Target="../media/image13.pn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3.xml"/><Relationship Id="rId2" Type="http://schemas.openxmlformats.org/officeDocument/2006/relationships/notesSlide" Target="../notesSlides/notesSlide11.xml"/><Relationship Id="rId3" Type="http://schemas.openxmlformats.org/officeDocument/2006/relationships/image" Target="../media/image13.png"/><Relationship Id="rId4" Type="http://schemas.openxmlformats.org/officeDocument/2006/relationships/image" Target="../media/image24.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2.xml"/><Relationship Id="rId3" Type="http://schemas.openxmlformats.org/officeDocument/2006/relationships/image" Target="../media/image13.png"/><Relationship Id="rId4" Type="http://schemas.openxmlformats.org/officeDocument/2006/relationships/image" Target="../media/image19.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3.xml"/><Relationship Id="rId3" Type="http://schemas.openxmlformats.org/officeDocument/2006/relationships/image" Target="../media/image13.png"/><Relationship Id="rId4" Type="http://schemas.openxmlformats.org/officeDocument/2006/relationships/image" Target="../media/image20.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4.xml"/><Relationship Id="rId3" Type="http://schemas.openxmlformats.org/officeDocument/2006/relationships/image" Target="../media/image21.jpg"/><Relationship Id="rId4" Type="http://schemas.openxmlformats.org/officeDocument/2006/relationships/image" Target="../media/image13.png"/><Relationship Id="rId5" Type="http://schemas.openxmlformats.org/officeDocument/2006/relationships/hyperlink" Target="https://www.crkit.org/" TargetMode="Externa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5.xml"/><Relationship Id="rId3" Type="http://schemas.openxmlformats.org/officeDocument/2006/relationships/image" Target="../media/image13.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xml"/><Relationship Id="rId3" Type="http://schemas.openxmlformats.org/officeDocument/2006/relationships/image" Target="../media/image13.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xml"/><Relationship Id="rId3" Type="http://schemas.openxmlformats.org/officeDocument/2006/relationships/image" Target="../media/image13.png"/><Relationship Id="rId4" Type="http://schemas.openxmlformats.org/officeDocument/2006/relationships/image" Target="../media/image1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xml"/><Relationship Id="rId3" Type="http://schemas.openxmlformats.org/officeDocument/2006/relationships/image" Target="../media/image13.png"/><Relationship Id="rId4" Type="http://schemas.openxmlformats.org/officeDocument/2006/relationships/image" Target="../media/image1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5.xml"/><Relationship Id="rId3" Type="http://schemas.openxmlformats.org/officeDocument/2006/relationships/image" Target="../media/image13.png"/><Relationship Id="rId4" Type="http://schemas.openxmlformats.org/officeDocument/2006/relationships/image" Target="../media/image16.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6.xml"/><Relationship Id="rId3" Type="http://schemas.openxmlformats.org/officeDocument/2006/relationships/image" Target="../media/image13.png"/><Relationship Id="rId4" Type="http://schemas.openxmlformats.org/officeDocument/2006/relationships/image" Target="../media/image23.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7.xml"/><Relationship Id="rId3" Type="http://schemas.openxmlformats.org/officeDocument/2006/relationships/image" Target="../media/image13.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8.xml"/><Relationship Id="rId3" Type="http://schemas.openxmlformats.org/officeDocument/2006/relationships/image" Target="../media/image13.png"/><Relationship Id="rId4" Type="http://schemas.openxmlformats.org/officeDocument/2006/relationships/image" Target="../media/image18.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9.xml"/><Relationship Id="rId3"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7" name="Shape 247"/>
        <p:cNvGrpSpPr/>
        <p:nvPr/>
      </p:nvGrpSpPr>
      <p:grpSpPr>
        <a:xfrm>
          <a:off x="0" y="0"/>
          <a:ext cx="0" cy="0"/>
          <a:chOff x="0" y="0"/>
          <a:chExt cx="0" cy="0"/>
        </a:xfrm>
      </p:grpSpPr>
      <p:sp>
        <p:nvSpPr>
          <p:cNvPr id="248" name="Google Shape;248;g3a19616dedf_0_90"/>
          <p:cNvSpPr txBox="1"/>
          <p:nvPr>
            <p:ph type="title"/>
          </p:nvPr>
        </p:nvSpPr>
        <p:spPr>
          <a:xfrm>
            <a:off x="3379928" y="1170849"/>
            <a:ext cx="8927400" cy="3254400"/>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SzPts val="1400"/>
              <a:buNone/>
            </a:pPr>
            <a:r>
              <a:rPr lang="es-ES"/>
              <a:t>SKILL - CONFLICT RESOLUTION</a:t>
            </a:r>
            <a:endParaRPr/>
          </a:p>
        </p:txBody>
      </p:sp>
      <p:grpSp>
        <p:nvGrpSpPr>
          <p:cNvPr id="249" name="Google Shape;249;g3a19616dedf_0_90"/>
          <p:cNvGrpSpPr/>
          <p:nvPr/>
        </p:nvGrpSpPr>
        <p:grpSpPr>
          <a:xfrm>
            <a:off x="8306290" y="-3"/>
            <a:ext cx="3885722" cy="1320799"/>
            <a:chOff x="3714190" y="5347947"/>
            <a:chExt cx="3885722" cy="1320799"/>
          </a:xfrm>
        </p:grpSpPr>
        <p:pic>
          <p:nvPicPr>
            <p:cNvPr id="250" name="Google Shape;250;g3a19616dedf_0_90"/>
            <p:cNvPicPr preferRelativeResize="0"/>
            <p:nvPr/>
          </p:nvPicPr>
          <p:blipFill rotWithShape="1">
            <a:blip r:embed="rId3">
              <a:alphaModFix/>
            </a:blip>
            <a:srcRect b="0" l="0" r="0" t="0"/>
            <a:stretch/>
          </p:blipFill>
          <p:spPr>
            <a:xfrm>
              <a:off x="3714190" y="5894811"/>
              <a:ext cx="2095500" cy="482600"/>
            </a:xfrm>
            <a:prstGeom prst="rect">
              <a:avLst/>
            </a:prstGeom>
            <a:noFill/>
            <a:ln>
              <a:noFill/>
            </a:ln>
          </p:spPr>
        </p:pic>
        <p:pic>
          <p:nvPicPr>
            <p:cNvPr id="251" name="Google Shape;251;g3a19616dedf_0_90"/>
            <p:cNvPicPr preferRelativeResize="0"/>
            <p:nvPr/>
          </p:nvPicPr>
          <p:blipFill rotWithShape="1">
            <a:blip r:embed="rId4">
              <a:alphaModFix/>
            </a:blip>
            <a:srcRect b="0" l="0" r="0" t="0"/>
            <a:stretch/>
          </p:blipFill>
          <p:spPr>
            <a:xfrm>
              <a:off x="6279112" y="5347947"/>
              <a:ext cx="1320800" cy="1320799"/>
            </a:xfrm>
            <a:prstGeom prst="rect">
              <a:avLst/>
            </a:prstGeom>
            <a:noFill/>
            <a:ln>
              <a:noFill/>
            </a:ln>
          </p:spPr>
        </p:pic>
      </p:grpSp>
      <p:pic>
        <p:nvPicPr>
          <p:cNvPr id="252" name="Google Shape;252;g3a19616dedf_0_90"/>
          <p:cNvPicPr preferRelativeResize="0"/>
          <p:nvPr/>
        </p:nvPicPr>
        <p:blipFill rotWithShape="1">
          <a:blip r:embed="rId5">
            <a:alphaModFix/>
          </a:blip>
          <a:srcRect b="0" l="0" r="0" t="0"/>
          <a:stretch/>
        </p:blipFill>
        <p:spPr>
          <a:xfrm>
            <a:off x="3" y="6323936"/>
            <a:ext cx="2476500" cy="495300"/>
          </a:xfrm>
          <a:prstGeom prst="rect">
            <a:avLst/>
          </a:prstGeom>
          <a:noFill/>
          <a:ln>
            <a:noFill/>
          </a:ln>
        </p:spPr>
      </p:pic>
      <p:pic>
        <p:nvPicPr>
          <p:cNvPr descr="Logotipo&#10;&#10;El contenido generado por IA puede ser incorrecto." id="253" name="Google Shape;253;g3a19616dedf_0_90"/>
          <p:cNvPicPr preferRelativeResize="0"/>
          <p:nvPr/>
        </p:nvPicPr>
        <p:blipFill rotWithShape="1">
          <a:blip r:embed="rId6">
            <a:alphaModFix/>
          </a:blip>
          <a:srcRect b="0" l="0" r="0" t="0"/>
          <a:stretch/>
        </p:blipFill>
        <p:spPr>
          <a:xfrm>
            <a:off x="-335573" y="-343454"/>
            <a:ext cx="3353895" cy="3353895"/>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0" name="Shape 320"/>
        <p:cNvGrpSpPr/>
        <p:nvPr/>
      </p:nvGrpSpPr>
      <p:grpSpPr>
        <a:xfrm>
          <a:off x="0" y="0"/>
          <a:ext cx="0" cy="0"/>
          <a:chOff x="0" y="0"/>
          <a:chExt cx="0" cy="0"/>
        </a:xfrm>
      </p:grpSpPr>
      <p:sp>
        <p:nvSpPr>
          <p:cNvPr id="321" name="Google Shape;321;p12"/>
          <p:cNvSpPr txBox="1"/>
          <p:nvPr/>
        </p:nvSpPr>
        <p:spPr>
          <a:xfrm>
            <a:off x="3456750" y="374650"/>
            <a:ext cx="8735400" cy="1674900"/>
          </a:xfrm>
          <a:prstGeom prst="rect">
            <a:avLst/>
          </a:prstGeom>
          <a:noFill/>
          <a:ln>
            <a:noFill/>
          </a:ln>
        </p:spPr>
        <p:txBody>
          <a:bodyPr anchorCtr="0" anchor="t" bIns="45700" lIns="91425" spcFirstLastPara="1" rIns="91425" wrap="square" tIns="45700">
            <a:normAutofit/>
          </a:bodyPr>
          <a:lstStyle/>
          <a:p>
            <a:pPr indent="0" lvl="0" marL="0" marR="0" rtl="0" algn="r">
              <a:lnSpc>
                <a:spcPct val="100000"/>
              </a:lnSpc>
              <a:spcBef>
                <a:spcPts val="0"/>
              </a:spcBef>
              <a:spcAft>
                <a:spcPts val="0"/>
              </a:spcAft>
              <a:buClr>
                <a:srgbClr val="FFFFFF"/>
              </a:buClr>
              <a:buSzPts val="4267"/>
              <a:buFont typeface="Corbel"/>
              <a:buNone/>
            </a:pPr>
            <a:r>
              <a:rPr b="0" i="0" lang="es-ES" sz="3300" u="none" cap="none" strike="noStrike">
                <a:solidFill>
                  <a:srgbClr val="FFFFFF"/>
                </a:solidFill>
                <a:latin typeface="Corbel"/>
                <a:ea typeface="Corbel"/>
                <a:cs typeface="Corbel"/>
                <a:sym typeface="Corbel"/>
              </a:rPr>
              <a:t>SKILL – CONFLICT RESOLUTION</a:t>
            </a:r>
            <a:br>
              <a:rPr b="0" i="0" lang="es-ES" sz="3300" u="none" cap="none" strike="noStrike">
                <a:solidFill>
                  <a:srgbClr val="FFFFFF"/>
                </a:solidFill>
                <a:latin typeface="Corbel"/>
                <a:ea typeface="Corbel"/>
                <a:cs typeface="Corbel"/>
                <a:sym typeface="Corbel"/>
              </a:rPr>
            </a:br>
            <a:endParaRPr b="0" i="0" sz="3300" u="none" cap="none" strike="noStrike">
              <a:solidFill>
                <a:srgbClr val="FFFFFF"/>
              </a:solidFill>
              <a:latin typeface="Corbel"/>
              <a:ea typeface="Corbel"/>
              <a:cs typeface="Corbel"/>
              <a:sym typeface="Corbel"/>
            </a:endParaRPr>
          </a:p>
        </p:txBody>
      </p:sp>
      <p:pic>
        <p:nvPicPr>
          <p:cNvPr descr="Logotipo&#10;&#10;El contenido generado por IA puede ser incorrecto." id="322" name="Google Shape;322;p12"/>
          <p:cNvPicPr preferRelativeResize="0"/>
          <p:nvPr/>
        </p:nvPicPr>
        <p:blipFill rotWithShape="1">
          <a:blip r:embed="rId3">
            <a:alphaModFix/>
          </a:blip>
          <a:srcRect b="0" l="0" r="0" t="0"/>
          <a:stretch/>
        </p:blipFill>
        <p:spPr>
          <a:xfrm>
            <a:off x="-139139" y="-171383"/>
            <a:ext cx="1674813" cy="1674813"/>
          </a:xfrm>
          <a:prstGeom prst="rect">
            <a:avLst/>
          </a:prstGeom>
          <a:noFill/>
          <a:ln>
            <a:noFill/>
          </a:ln>
        </p:spPr>
      </p:pic>
      <p:sp>
        <p:nvSpPr>
          <p:cNvPr id="323" name="Google Shape;323;p12"/>
          <p:cNvSpPr txBox="1"/>
          <p:nvPr/>
        </p:nvSpPr>
        <p:spPr>
          <a:xfrm>
            <a:off x="343550" y="1374475"/>
            <a:ext cx="11534100" cy="5554500"/>
          </a:xfrm>
          <a:prstGeom prst="rect">
            <a:avLst/>
          </a:prstGeom>
          <a:noFill/>
          <a:ln>
            <a:noFill/>
          </a:ln>
        </p:spPr>
        <p:txBody>
          <a:bodyPr anchorCtr="0" anchor="t" bIns="45700" lIns="91425" spcFirstLastPara="1" rIns="91425" wrap="square" tIns="45700">
            <a:spAutoFit/>
          </a:bodyPr>
          <a:lstStyle/>
          <a:p>
            <a:pPr indent="0" lvl="0" marL="0" marR="0" rtl="0" algn="l">
              <a:lnSpc>
                <a:spcPct val="115000"/>
              </a:lnSpc>
              <a:spcBef>
                <a:spcPts val="0"/>
              </a:spcBef>
              <a:spcAft>
                <a:spcPts val="0"/>
              </a:spcAft>
              <a:buNone/>
            </a:pPr>
            <a:r>
              <a:t/>
            </a:r>
            <a:endParaRPr i="0" sz="1800" u="none" cap="none" strike="noStrike">
              <a:solidFill>
                <a:schemeClr val="dk1"/>
              </a:solidFill>
              <a:latin typeface="Corbel"/>
              <a:ea typeface="Corbel"/>
              <a:cs typeface="Corbel"/>
              <a:sym typeface="Corbel"/>
            </a:endParaRPr>
          </a:p>
          <a:p>
            <a:pPr indent="0" lvl="0" marL="0" rtl="0" algn="l">
              <a:lnSpc>
                <a:spcPct val="115000"/>
              </a:lnSpc>
              <a:spcBef>
                <a:spcPts val="1400"/>
              </a:spcBef>
              <a:spcAft>
                <a:spcPts val="0"/>
              </a:spcAft>
              <a:buNone/>
            </a:pPr>
            <a:r>
              <a:rPr b="1" lang="es-ES" sz="2100">
                <a:solidFill>
                  <a:schemeClr val="dk1"/>
                </a:solidFill>
                <a:latin typeface="Corbel"/>
                <a:ea typeface="Corbel"/>
                <a:cs typeface="Corbel"/>
                <a:sym typeface="Corbel"/>
              </a:rPr>
              <a:t>🏗️ Building a Positive Conflict Culture</a:t>
            </a:r>
            <a:endParaRPr b="1" sz="2100">
              <a:solidFill>
                <a:schemeClr val="dk1"/>
              </a:solidFill>
              <a:latin typeface="Corbel"/>
              <a:ea typeface="Corbel"/>
              <a:cs typeface="Corbel"/>
              <a:sym typeface="Corbel"/>
            </a:endParaRPr>
          </a:p>
          <a:p>
            <a:pPr indent="0" lvl="0" marL="0" rtl="0" algn="l">
              <a:lnSpc>
                <a:spcPct val="115000"/>
              </a:lnSpc>
              <a:spcBef>
                <a:spcPts val="1200"/>
              </a:spcBef>
              <a:spcAft>
                <a:spcPts val="0"/>
              </a:spcAft>
              <a:buNone/>
            </a:pPr>
            <a:r>
              <a:rPr lang="es-ES" sz="1900">
                <a:solidFill>
                  <a:schemeClr val="dk1"/>
                </a:solidFill>
                <a:latin typeface="Corbel"/>
                <a:ea typeface="Corbel"/>
                <a:cs typeface="Corbel"/>
                <a:sym typeface="Corbel"/>
              </a:rPr>
              <a:t>🔹 </a:t>
            </a:r>
            <a:r>
              <a:rPr b="1" lang="es-ES" sz="1900">
                <a:solidFill>
                  <a:schemeClr val="dk1"/>
                </a:solidFill>
                <a:latin typeface="Corbel"/>
                <a:ea typeface="Corbel"/>
                <a:cs typeface="Corbel"/>
                <a:sym typeface="Corbel"/>
              </a:rPr>
              <a:t>Definition</a:t>
            </a:r>
            <a:br>
              <a:rPr b="1" lang="es-ES" sz="1900">
                <a:solidFill>
                  <a:schemeClr val="dk1"/>
                </a:solidFill>
                <a:latin typeface="Corbel"/>
                <a:ea typeface="Corbel"/>
                <a:cs typeface="Corbel"/>
                <a:sym typeface="Corbel"/>
              </a:rPr>
            </a:br>
            <a:r>
              <a:rPr lang="es-ES" sz="1900">
                <a:solidFill>
                  <a:schemeClr val="dk1"/>
                </a:solidFill>
                <a:latin typeface="Corbel"/>
                <a:ea typeface="Corbel"/>
                <a:cs typeface="Corbel"/>
                <a:sym typeface="Corbel"/>
              </a:rPr>
              <a:t> Creating an environment where conflicts are addressed openly and constructively rather than ignored or suppressed.</a:t>
            </a:r>
            <a:endParaRPr sz="1900">
              <a:solidFill>
                <a:schemeClr val="dk1"/>
              </a:solidFill>
              <a:latin typeface="Corbel"/>
              <a:ea typeface="Corbel"/>
              <a:cs typeface="Corbel"/>
              <a:sym typeface="Corbel"/>
            </a:endParaRPr>
          </a:p>
          <a:p>
            <a:pPr indent="0" lvl="0" marL="0" rtl="0" algn="l">
              <a:lnSpc>
                <a:spcPct val="115000"/>
              </a:lnSpc>
              <a:spcBef>
                <a:spcPts val="1200"/>
              </a:spcBef>
              <a:spcAft>
                <a:spcPts val="0"/>
              </a:spcAft>
              <a:buNone/>
            </a:pPr>
            <a:r>
              <a:rPr lang="es-ES" sz="1900">
                <a:solidFill>
                  <a:schemeClr val="dk1"/>
                </a:solidFill>
                <a:latin typeface="Corbel"/>
                <a:ea typeface="Corbel"/>
                <a:cs typeface="Corbel"/>
                <a:sym typeface="Corbel"/>
              </a:rPr>
              <a:t>🔹 </a:t>
            </a:r>
            <a:r>
              <a:rPr b="1" lang="es-ES" sz="1900">
                <a:solidFill>
                  <a:schemeClr val="dk1"/>
                </a:solidFill>
                <a:latin typeface="Corbel"/>
                <a:ea typeface="Corbel"/>
                <a:cs typeface="Corbel"/>
                <a:sym typeface="Corbel"/>
              </a:rPr>
              <a:t>Why It Matters</a:t>
            </a:r>
            <a:endParaRPr b="1" sz="1900">
              <a:solidFill>
                <a:schemeClr val="dk1"/>
              </a:solidFill>
              <a:latin typeface="Corbel"/>
              <a:ea typeface="Corbel"/>
              <a:cs typeface="Corbel"/>
              <a:sym typeface="Corbel"/>
            </a:endParaRPr>
          </a:p>
          <a:p>
            <a:pPr indent="-349250" lvl="0" marL="457200" rtl="0" algn="l">
              <a:lnSpc>
                <a:spcPct val="115000"/>
              </a:lnSpc>
              <a:spcBef>
                <a:spcPts val="1200"/>
              </a:spcBef>
              <a:spcAft>
                <a:spcPts val="0"/>
              </a:spcAft>
              <a:buClr>
                <a:schemeClr val="dk1"/>
              </a:buClr>
              <a:buSzPts val="1900"/>
              <a:buFont typeface="Corbel"/>
              <a:buChar char="●"/>
            </a:pPr>
            <a:r>
              <a:rPr lang="es-ES" sz="1900">
                <a:solidFill>
                  <a:schemeClr val="dk1"/>
                </a:solidFill>
                <a:latin typeface="Corbel"/>
                <a:ea typeface="Corbel"/>
                <a:cs typeface="Corbel"/>
                <a:sym typeface="Corbel"/>
              </a:rPr>
              <a:t>Encourages transparent communication</a:t>
            </a:r>
            <a:br>
              <a:rPr lang="es-ES" sz="1900">
                <a:solidFill>
                  <a:schemeClr val="dk1"/>
                </a:solidFill>
                <a:latin typeface="Corbel"/>
                <a:ea typeface="Corbel"/>
                <a:cs typeface="Corbel"/>
                <a:sym typeface="Corbel"/>
              </a:rPr>
            </a:br>
            <a:endParaRPr sz="1900">
              <a:solidFill>
                <a:schemeClr val="dk1"/>
              </a:solidFill>
              <a:latin typeface="Corbel"/>
              <a:ea typeface="Corbel"/>
              <a:cs typeface="Corbel"/>
              <a:sym typeface="Corbel"/>
            </a:endParaRPr>
          </a:p>
          <a:p>
            <a:pPr indent="-349250" lvl="0" marL="457200" rtl="0" algn="l">
              <a:lnSpc>
                <a:spcPct val="115000"/>
              </a:lnSpc>
              <a:spcBef>
                <a:spcPts val="0"/>
              </a:spcBef>
              <a:spcAft>
                <a:spcPts val="0"/>
              </a:spcAft>
              <a:buClr>
                <a:schemeClr val="dk1"/>
              </a:buClr>
              <a:buSzPts val="1900"/>
              <a:buFont typeface="Corbel"/>
              <a:buChar char="●"/>
            </a:pPr>
            <a:r>
              <a:rPr lang="es-ES" sz="1900">
                <a:solidFill>
                  <a:schemeClr val="dk1"/>
                </a:solidFill>
                <a:latin typeface="Corbel"/>
                <a:ea typeface="Corbel"/>
                <a:cs typeface="Corbel"/>
                <a:sym typeface="Corbel"/>
              </a:rPr>
              <a:t>Strengthens team cohesion</a:t>
            </a:r>
            <a:br>
              <a:rPr lang="es-ES" sz="1900">
                <a:solidFill>
                  <a:schemeClr val="dk1"/>
                </a:solidFill>
                <a:latin typeface="Corbel"/>
                <a:ea typeface="Corbel"/>
                <a:cs typeface="Corbel"/>
                <a:sym typeface="Corbel"/>
              </a:rPr>
            </a:br>
            <a:endParaRPr sz="1900">
              <a:solidFill>
                <a:schemeClr val="dk1"/>
              </a:solidFill>
              <a:latin typeface="Corbel"/>
              <a:ea typeface="Corbel"/>
              <a:cs typeface="Corbel"/>
              <a:sym typeface="Corbel"/>
            </a:endParaRPr>
          </a:p>
          <a:p>
            <a:pPr indent="-349250" lvl="0" marL="457200" rtl="0" algn="l">
              <a:lnSpc>
                <a:spcPct val="115000"/>
              </a:lnSpc>
              <a:spcBef>
                <a:spcPts val="0"/>
              </a:spcBef>
              <a:spcAft>
                <a:spcPts val="0"/>
              </a:spcAft>
              <a:buClr>
                <a:schemeClr val="dk1"/>
              </a:buClr>
              <a:buSzPts val="1900"/>
              <a:buFont typeface="Corbel"/>
              <a:buChar char="●"/>
            </a:pPr>
            <a:r>
              <a:rPr lang="es-ES" sz="1900">
                <a:solidFill>
                  <a:schemeClr val="dk1"/>
                </a:solidFill>
                <a:latin typeface="Corbel"/>
                <a:ea typeface="Corbel"/>
                <a:cs typeface="Corbel"/>
                <a:sym typeface="Corbel"/>
              </a:rPr>
              <a:t>Reduces hidden resentment</a:t>
            </a:r>
            <a:br>
              <a:rPr lang="es-ES" sz="1900">
                <a:solidFill>
                  <a:schemeClr val="dk1"/>
                </a:solidFill>
                <a:latin typeface="Corbel"/>
                <a:ea typeface="Corbel"/>
                <a:cs typeface="Corbel"/>
                <a:sym typeface="Corbel"/>
              </a:rPr>
            </a:br>
            <a:endParaRPr sz="1900">
              <a:solidFill>
                <a:schemeClr val="dk1"/>
              </a:solidFill>
              <a:latin typeface="Corbel"/>
              <a:ea typeface="Corbel"/>
              <a:cs typeface="Corbel"/>
              <a:sym typeface="Corbel"/>
            </a:endParaRPr>
          </a:p>
          <a:p>
            <a:pPr indent="-349250" lvl="0" marL="457200" rtl="0" algn="l">
              <a:lnSpc>
                <a:spcPct val="115000"/>
              </a:lnSpc>
              <a:spcBef>
                <a:spcPts val="0"/>
              </a:spcBef>
              <a:spcAft>
                <a:spcPts val="0"/>
              </a:spcAft>
              <a:buClr>
                <a:schemeClr val="dk1"/>
              </a:buClr>
              <a:buSzPts val="1900"/>
              <a:buFont typeface="Corbel"/>
              <a:buChar char="●"/>
            </a:pPr>
            <a:r>
              <a:rPr lang="es-ES" sz="1900">
                <a:solidFill>
                  <a:schemeClr val="dk1"/>
                </a:solidFill>
                <a:latin typeface="Corbel"/>
                <a:ea typeface="Corbel"/>
                <a:cs typeface="Corbel"/>
                <a:sym typeface="Corbel"/>
              </a:rPr>
              <a:t>Promotes continuous improvement</a:t>
            </a:r>
            <a:endParaRPr sz="1900">
              <a:solidFill>
                <a:schemeClr val="dk1"/>
              </a:solidFill>
              <a:latin typeface="Corbel"/>
              <a:ea typeface="Corbel"/>
              <a:cs typeface="Corbel"/>
              <a:sym typeface="Corbel"/>
            </a:endParaRPr>
          </a:p>
          <a:p>
            <a:pPr indent="0" lvl="0" marL="0" marR="0" rtl="0" algn="l">
              <a:lnSpc>
                <a:spcPct val="100000"/>
              </a:lnSpc>
              <a:spcBef>
                <a:spcPts val="1200"/>
              </a:spcBef>
              <a:spcAft>
                <a:spcPts val="0"/>
              </a:spcAft>
              <a:buClr>
                <a:srgbClr val="000000"/>
              </a:buClr>
              <a:buSzPts val="1800"/>
              <a:buFont typeface="Arial"/>
              <a:buNone/>
            </a:pPr>
            <a:r>
              <a:t/>
            </a:r>
            <a:endParaRPr b="1" sz="1800">
              <a:latin typeface="Corbel"/>
              <a:ea typeface="Corbel"/>
              <a:cs typeface="Corbel"/>
              <a:sym typeface="Corbel"/>
            </a:endParaRPr>
          </a:p>
        </p:txBody>
      </p:sp>
    </p:spTree>
  </p:cSld>
  <p:clrMapOvr>
    <a:masterClrMapping/>
  </p:clrMapOvr>
  <p:transition spd="med">
    <p:fade/>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27" name="Shape 327"/>
        <p:cNvGrpSpPr/>
        <p:nvPr/>
      </p:nvGrpSpPr>
      <p:grpSpPr>
        <a:xfrm>
          <a:off x="0" y="0"/>
          <a:ext cx="0" cy="0"/>
          <a:chOff x="0" y="0"/>
          <a:chExt cx="0" cy="0"/>
        </a:xfrm>
      </p:grpSpPr>
      <p:sp>
        <p:nvSpPr>
          <p:cNvPr id="328" name="Google Shape;328;g3a1f59fc225_0_97"/>
          <p:cNvSpPr txBox="1"/>
          <p:nvPr/>
        </p:nvSpPr>
        <p:spPr>
          <a:xfrm>
            <a:off x="3579827" y="296850"/>
            <a:ext cx="8612100" cy="1674900"/>
          </a:xfrm>
          <a:prstGeom prst="rect">
            <a:avLst/>
          </a:prstGeom>
          <a:noFill/>
          <a:ln>
            <a:noFill/>
          </a:ln>
        </p:spPr>
        <p:txBody>
          <a:bodyPr anchorCtr="0" anchor="t" bIns="45700" lIns="91425" spcFirstLastPara="1" rIns="91425" wrap="square" tIns="45700">
            <a:normAutofit/>
          </a:bodyPr>
          <a:lstStyle/>
          <a:p>
            <a:pPr indent="0" lvl="0" marL="0" marR="0" rtl="0" algn="r">
              <a:lnSpc>
                <a:spcPct val="100000"/>
              </a:lnSpc>
              <a:spcBef>
                <a:spcPts val="0"/>
              </a:spcBef>
              <a:spcAft>
                <a:spcPts val="0"/>
              </a:spcAft>
              <a:buClr>
                <a:srgbClr val="FFFFFF"/>
              </a:buClr>
              <a:buSzPts val="4267"/>
              <a:buFont typeface="Corbel"/>
              <a:buNone/>
            </a:pPr>
            <a:r>
              <a:rPr b="0" i="0" lang="es-ES" sz="3300" u="none" cap="none" strike="noStrike">
                <a:solidFill>
                  <a:srgbClr val="FFFFFF"/>
                </a:solidFill>
                <a:latin typeface="Corbel"/>
                <a:ea typeface="Corbel"/>
                <a:cs typeface="Corbel"/>
                <a:sym typeface="Corbel"/>
              </a:rPr>
              <a:t>SKILL – CONFLICT RESOLUTION</a:t>
            </a:r>
            <a:br>
              <a:rPr b="0" i="0" lang="es-ES" sz="3300" u="none" cap="none" strike="noStrike">
                <a:solidFill>
                  <a:srgbClr val="FFFFFF"/>
                </a:solidFill>
                <a:latin typeface="Corbel"/>
                <a:ea typeface="Corbel"/>
                <a:cs typeface="Corbel"/>
                <a:sym typeface="Corbel"/>
              </a:rPr>
            </a:br>
            <a:endParaRPr b="0" i="0" sz="3300" u="none" cap="none" strike="noStrike">
              <a:solidFill>
                <a:srgbClr val="FFFFFF"/>
              </a:solidFill>
              <a:latin typeface="Corbel"/>
              <a:ea typeface="Corbel"/>
              <a:cs typeface="Corbel"/>
              <a:sym typeface="Corbel"/>
            </a:endParaRPr>
          </a:p>
        </p:txBody>
      </p:sp>
      <p:pic>
        <p:nvPicPr>
          <p:cNvPr descr="Logotipo&#10;&#10;El contenido generado por IA puede ser incorrecto." id="329" name="Google Shape;329;g3a1f59fc225_0_97"/>
          <p:cNvPicPr preferRelativeResize="0"/>
          <p:nvPr/>
        </p:nvPicPr>
        <p:blipFill rotWithShape="1">
          <a:blip r:embed="rId3">
            <a:alphaModFix/>
          </a:blip>
          <a:srcRect b="0" l="0" r="0" t="0"/>
          <a:stretch/>
        </p:blipFill>
        <p:spPr>
          <a:xfrm>
            <a:off x="-139139" y="-171383"/>
            <a:ext cx="1674816" cy="1674816"/>
          </a:xfrm>
          <a:prstGeom prst="rect">
            <a:avLst/>
          </a:prstGeom>
          <a:noFill/>
          <a:ln>
            <a:noFill/>
          </a:ln>
        </p:spPr>
      </p:pic>
      <p:pic>
        <p:nvPicPr>
          <p:cNvPr descr="Gente hablando ilustración del concepto" id="330" name="Google Shape;330;g3a1f59fc225_0_97"/>
          <p:cNvPicPr preferRelativeResize="0"/>
          <p:nvPr/>
        </p:nvPicPr>
        <p:blipFill rotWithShape="1">
          <a:blip r:embed="rId4">
            <a:alphaModFix/>
          </a:blip>
          <a:srcRect b="0" l="0" r="0" t="0"/>
          <a:stretch/>
        </p:blipFill>
        <p:spPr>
          <a:xfrm>
            <a:off x="6373338" y="1490998"/>
            <a:ext cx="5818663" cy="3876010"/>
          </a:xfrm>
          <a:prstGeom prst="rect">
            <a:avLst/>
          </a:prstGeom>
          <a:noFill/>
          <a:ln>
            <a:noFill/>
          </a:ln>
        </p:spPr>
      </p:pic>
      <p:graphicFrame>
        <p:nvGraphicFramePr>
          <p:cNvPr id="331" name="Google Shape;331;g3a1f59fc225_0_97"/>
          <p:cNvGraphicFramePr/>
          <p:nvPr/>
        </p:nvGraphicFramePr>
        <p:xfrm>
          <a:off x="1535675" y="2433725"/>
          <a:ext cx="3000000" cy="3000000"/>
        </p:xfrm>
        <a:graphic>
          <a:graphicData uri="http://schemas.openxmlformats.org/drawingml/2006/table">
            <a:tbl>
              <a:tblPr>
                <a:noFill/>
                <a:tableStyleId>{59909043-A101-43D6-8ED3-23644DF94231}</a:tableStyleId>
              </a:tblPr>
              <a:tblGrid>
                <a:gridCol w="2057400"/>
                <a:gridCol w="2219325"/>
              </a:tblGrid>
              <a:tr h="219075">
                <a:tc>
                  <a:txBody>
                    <a:bodyPr/>
                    <a:lstStyle/>
                    <a:p>
                      <a:pPr indent="0" lvl="0" marL="0" marR="0" rtl="0" algn="ctr">
                        <a:lnSpc>
                          <a:spcPct val="115000"/>
                        </a:lnSpc>
                        <a:spcBef>
                          <a:spcPts val="0"/>
                        </a:spcBef>
                        <a:spcAft>
                          <a:spcPts val="0"/>
                        </a:spcAft>
                        <a:buClr>
                          <a:srgbClr val="000000"/>
                        </a:buClr>
                        <a:buSzPts val="1600"/>
                        <a:buFont typeface="Arial"/>
                        <a:buNone/>
                      </a:pPr>
                      <a:r>
                        <a:rPr b="1" lang="es-ES" sz="1600" u="none" cap="none" strike="noStrike">
                          <a:latin typeface="Corbel"/>
                          <a:ea typeface="Corbel"/>
                          <a:cs typeface="Corbel"/>
                          <a:sym typeface="Corbel"/>
                        </a:rPr>
                        <a:t>Reacting 🔥</a:t>
                      </a:r>
                      <a:endParaRPr b="1" sz="1600" u="none" cap="none" strike="noStrike">
                        <a:latin typeface="Corbel"/>
                        <a:ea typeface="Corbel"/>
                        <a:cs typeface="Corbel"/>
                        <a:sym typeface="Corbel"/>
                      </a:endParaRPr>
                    </a:p>
                  </a:txBody>
                  <a:tcPr marT="91425" marB="91425" marR="91425" marL="91425"/>
                </a:tc>
                <a:tc>
                  <a:txBody>
                    <a:bodyPr/>
                    <a:lstStyle/>
                    <a:p>
                      <a:pPr indent="0" lvl="0" marL="0" marR="0" rtl="0" algn="ctr">
                        <a:lnSpc>
                          <a:spcPct val="115000"/>
                        </a:lnSpc>
                        <a:spcBef>
                          <a:spcPts val="0"/>
                        </a:spcBef>
                        <a:spcAft>
                          <a:spcPts val="0"/>
                        </a:spcAft>
                        <a:buClr>
                          <a:srgbClr val="000000"/>
                        </a:buClr>
                        <a:buSzPts val="1600"/>
                        <a:buFont typeface="Arial"/>
                        <a:buNone/>
                      </a:pPr>
                      <a:r>
                        <a:rPr b="1" lang="es-ES" sz="1600" u="none" cap="none" strike="noStrike">
                          <a:latin typeface="Corbel"/>
                          <a:ea typeface="Corbel"/>
                          <a:cs typeface="Corbel"/>
                          <a:sym typeface="Corbel"/>
                        </a:rPr>
                        <a:t>Responding 🧘‍♂️</a:t>
                      </a:r>
                      <a:endParaRPr b="1" sz="1600" u="none" cap="none" strike="noStrike">
                        <a:latin typeface="Corbel"/>
                        <a:ea typeface="Corbel"/>
                        <a:cs typeface="Corbel"/>
                        <a:sym typeface="Corbel"/>
                      </a:endParaRPr>
                    </a:p>
                  </a:txBody>
                  <a:tcPr marT="91425" marB="91425" marR="91425" marL="91425"/>
                </a:tc>
              </a:tr>
              <a:tr h="190500">
                <a:tc>
                  <a:txBody>
                    <a:bodyPr/>
                    <a:lstStyle/>
                    <a:p>
                      <a:pPr indent="0" lvl="0" marL="0" marR="0" rtl="0" algn="l">
                        <a:lnSpc>
                          <a:spcPct val="100000"/>
                        </a:lnSpc>
                        <a:spcBef>
                          <a:spcPts val="0"/>
                        </a:spcBef>
                        <a:spcAft>
                          <a:spcPts val="0"/>
                        </a:spcAft>
                        <a:buClr>
                          <a:srgbClr val="000000"/>
                        </a:buClr>
                        <a:buSzPts val="1600"/>
                        <a:buFont typeface="Arial"/>
                        <a:buNone/>
                      </a:pPr>
                      <a:r>
                        <a:rPr lang="es-ES" sz="1600" u="none" cap="none" strike="noStrike">
                          <a:latin typeface="Corbel"/>
                          <a:ea typeface="Corbel"/>
                          <a:cs typeface="Corbel"/>
                          <a:sym typeface="Corbel"/>
                        </a:rPr>
                        <a:t>Immediate, impulsive</a:t>
                      </a:r>
                      <a:endParaRPr sz="1600" u="none" cap="none" strike="noStrike">
                        <a:latin typeface="Corbel"/>
                        <a:ea typeface="Corbel"/>
                        <a:cs typeface="Corbel"/>
                        <a:sym typeface="Corbel"/>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600"/>
                        <a:buFont typeface="Arial"/>
                        <a:buNone/>
                      </a:pPr>
                      <a:r>
                        <a:rPr lang="es-ES" sz="1600" u="none" cap="none" strike="noStrike">
                          <a:latin typeface="Corbel"/>
                          <a:ea typeface="Corbel"/>
                          <a:cs typeface="Corbel"/>
                          <a:sym typeface="Corbel"/>
                        </a:rPr>
                        <a:t>Thoughtful, intentional</a:t>
                      </a:r>
                      <a:endParaRPr sz="1600" u="none" cap="none" strike="noStrike">
                        <a:latin typeface="Corbel"/>
                        <a:ea typeface="Corbel"/>
                        <a:cs typeface="Corbel"/>
                        <a:sym typeface="Corbel"/>
                      </a:endParaRPr>
                    </a:p>
                  </a:txBody>
                  <a:tcPr marT="91425" marB="91425" marR="91425" marL="91425"/>
                </a:tc>
              </a:tr>
              <a:tr h="190500">
                <a:tc>
                  <a:txBody>
                    <a:bodyPr/>
                    <a:lstStyle/>
                    <a:p>
                      <a:pPr indent="0" lvl="0" marL="0" marR="0" rtl="0" algn="l">
                        <a:lnSpc>
                          <a:spcPct val="100000"/>
                        </a:lnSpc>
                        <a:spcBef>
                          <a:spcPts val="0"/>
                        </a:spcBef>
                        <a:spcAft>
                          <a:spcPts val="0"/>
                        </a:spcAft>
                        <a:buClr>
                          <a:srgbClr val="000000"/>
                        </a:buClr>
                        <a:buSzPts val="1600"/>
                        <a:buFont typeface="Arial"/>
                        <a:buNone/>
                      </a:pPr>
                      <a:r>
                        <a:rPr lang="es-ES" sz="1600" u="none" cap="none" strike="noStrike">
                          <a:latin typeface="Corbel"/>
                          <a:ea typeface="Corbel"/>
                          <a:cs typeface="Corbel"/>
                          <a:sym typeface="Corbel"/>
                        </a:rPr>
                        <a:t>Emotion-driven</a:t>
                      </a:r>
                      <a:endParaRPr sz="1600" u="none" cap="none" strike="noStrike">
                        <a:latin typeface="Corbel"/>
                        <a:ea typeface="Corbel"/>
                        <a:cs typeface="Corbel"/>
                        <a:sym typeface="Corbel"/>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600"/>
                        <a:buFont typeface="Arial"/>
                        <a:buNone/>
                      </a:pPr>
                      <a:r>
                        <a:rPr lang="es-ES" sz="1600" u="none" cap="none" strike="noStrike">
                          <a:latin typeface="Corbel"/>
                          <a:ea typeface="Corbel"/>
                          <a:cs typeface="Corbel"/>
                          <a:sym typeface="Corbel"/>
                        </a:rPr>
                        <a:t>Reason-driven</a:t>
                      </a:r>
                      <a:endParaRPr sz="1600" u="none" cap="none" strike="noStrike">
                        <a:latin typeface="Corbel"/>
                        <a:ea typeface="Corbel"/>
                        <a:cs typeface="Corbel"/>
                        <a:sym typeface="Corbel"/>
                      </a:endParaRPr>
                    </a:p>
                  </a:txBody>
                  <a:tcPr marT="91425" marB="91425" marR="91425" marL="91425"/>
                </a:tc>
              </a:tr>
              <a:tr h="190500">
                <a:tc>
                  <a:txBody>
                    <a:bodyPr/>
                    <a:lstStyle/>
                    <a:p>
                      <a:pPr indent="0" lvl="0" marL="0" marR="0" rtl="0" algn="l">
                        <a:lnSpc>
                          <a:spcPct val="100000"/>
                        </a:lnSpc>
                        <a:spcBef>
                          <a:spcPts val="0"/>
                        </a:spcBef>
                        <a:spcAft>
                          <a:spcPts val="0"/>
                        </a:spcAft>
                        <a:buClr>
                          <a:srgbClr val="000000"/>
                        </a:buClr>
                        <a:buSzPts val="1600"/>
                        <a:buFont typeface="Arial"/>
                        <a:buNone/>
                      </a:pPr>
                      <a:r>
                        <a:rPr lang="es-ES" sz="1600" u="none" cap="none" strike="noStrike">
                          <a:latin typeface="Corbel"/>
                          <a:ea typeface="Corbel"/>
                          <a:cs typeface="Corbel"/>
                          <a:sym typeface="Corbel"/>
                        </a:rPr>
                        <a:t>Often escalates conflict</a:t>
                      </a:r>
                      <a:endParaRPr sz="1600" u="none" cap="none" strike="noStrike">
                        <a:latin typeface="Corbel"/>
                        <a:ea typeface="Corbel"/>
                        <a:cs typeface="Corbel"/>
                        <a:sym typeface="Corbel"/>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600"/>
                        <a:buFont typeface="Arial"/>
                        <a:buNone/>
                      </a:pPr>
                      <a:r>
                        <a:rPr lang="es-ES" sz="1600" u="none" cap="none" strike="noStrike">
                          <a:latin typeface="Corbel"/>
                          <a:ea typeface="Corbel"/>
                          <a:cs typeface="Corbel"/>
                          <a:sym typeface="Corbel"/>
                        </a:rPr>
                        <a:t>Helps resolve conflict</a:t>
                      </a:r>
                      <a:endParaRPr sz="1600" u="none" cap="none" strike="noStrike">
                        <a:latin typeface="Corbel"/>
                        <a:ea typeface="Corbel"/>
                        <a:cs typeface="Corbel"/>
                        <a:sym typeface="Corbel"/>
                      </a:endParaRPr>
                    </a:p>
                  </a:txBody>
                  <a:tcPr marT="91425" marB="91425" marR="91425" marL="91425"/>
                </a:tc>
              </a:tr>
              <a:tr h="190500">
                <a:tc>
                  <a:txBody>
                    <a:bodyPr/>
                    <a:lstStyle/>
                    <a:p>
                      <a:pPr indent="0" lvl="0" marL="0" marR="0" rtl="0" algn="l">
                        <a:lnSpc>
                          <a:spcPct val="100000"/>
                        </a:lnSpc>
                        <a:spcBef>
                          <a:spcPts val="0"/>
                        </a:spcBef>
                        <a:spcAft>
                          <a:spcPts val="0"/>
                        </a:spcAft>
                        <a:buClr>
                          <a:srgbClr val="000000"/>
                        </a:buClr>
                        <a:buSzPts val="1600"/>
                        <a:buFont typeface="Arial"/>
                        <a:buNone/>
                      </a:pPr>
                      <a:r>
                        <a:rPr lang="es-ES" sz="1600" u="none" cap="none" strike="noStrike">
                          <a:latin typeface="Corbel"/>
                          <a:ea typeface="Corbel"/>
                          <a:cs typeface="Corbel"/>
                          <a:sym typeface="Corbel"/>
                        </a:rPr>
                        <a:t>Focuses on self</a:t>
                      </a:r>
                      <a:endParaRPr sz="1600" u="none" cap="none" strike="noStrike">
                        <a:latin typeface="Corbel"/>
                        <a:ea typeface="Corbel"/>
                        <a:cs typeface="Corbel"/>
                        <a:sym typeface="Corbel"/>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600"/>
                        <a:buFont typeface="Arial"/>
                        <a:buNone/>
                      </a:pPr>
                      <a:r>
                        <a:rPr lang="es-ES" sz="1600" u="none" cap="none" strike="noStrike">
                          <a:latin typeface="Corbel"/>
                          <a:ea typeface="Corbel"/>
                          <a:cs typeface="Corbel"/>
                          <a:sym typeface="Corbel"/>
                        </a:rPr>
                        <a:t>Considers others’ perspective</a:t>
                      </a:r>
                      <a:endParaRPr sz="1600" u="none" cap="none" strike="noStrike">
                        <a:latin typeface="Corbel"/>
                        <a:ea typeface="Corbel"/>
                        <a:cs typeface="Corbel"/>
                        <a:sym typeface="Corbel"/>
                      </a:endParaRPr>
                    </a:p>
                  </a:txBody>
                  <a:tcPr marT="91425" marB="91425" marR="91425" marL="91425"/>
                </a:tc>
              </a:tr>
              <a:tr h="190500">
                <a:tc>
                  <a:txBody>
                    <a:bodyPr/>
                    <a:lstStyle/>
                    <a:p>
                      <a:pPr indent="0" lvl="0" marL="0" marR="0" rtl="0" algn="l">
                        <a:lnSpc>
                          <a:spcPct val="100000"/>
                        </a:lnSpc>
                        <a:spcBef>
                          <a:spcPts val="0"/>
                        </a:spcBef>
                        <a:spcAft>
                          <a:spcPts val="0"/>
                        </a:spcAft>
                        <a:buClr>
                          <a:srgbClr val="000000"/>
                        </a:buClr>
                        <a:buSzPts val="1600"/>
                        <a:buFont typeface="Arial"/>
                        <a:buNone/>
                      </a:pPr>
                      <a:r>
                        <a:rPr lang="es-ES" sz="1600" u="none" cap="none" strike="noStrike">
                          <a:latin typeface="Corbel"/>
                          <a:ea typeface="Corbel"/>
                          <a:cs typeface="Corbel"/>
                          <a:sym typeface="Corbel"/>
                        </a:rPr>
                        <a:t>Blaming, yelling, or withdrawing</a:t>
                      </a:r>
                      <a:endParaRPr sz="1600" u="none" cap="none" strike="noStrike">
                        <a:latin typeface="Corbel"/>
                        <a:ea typeface="Corbel"/>
                        <a:cs typeface="Corbel"/>
                        <a:sym typeface="Corbel"/>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600"/>
                        <a:buFont typeface="Arial"/>
                        <a:buNone/>
                      </a:pPr>
                      <a:r>
                        <a:rPr lang="es-ES" sz="1600" u="none" cap="none" strike="noStrike">
                          <a:latin typeface="Corbel"/>
                          <a:ea typeface="Corbel"/>
                          <a:cs typeface="Corbel"/>
                          <a:sym typeface="Corbel"/>
                        </a:rPr>
                        <a:t>Calm discussion, problem-solving</a:t>
                      </a:r>
                      <a:endParaRPr sz="1600" u="none" cap="none" strike="noStrike">
                        <a:latin typeface="Corbel"/>
                        <a:ea typeface="Corbel"/>
                        <a:cs typeface="Corbel"/>
                        <a:sym typeface="Corbel"/>
                      </a:endParaRPr>
                    </a:p>
                  </a:txBody>
                  <a:tcPr marT="91425" marB="91425" marR="91425" marL="91425"/>
                </a:tc>
              </a:tr>
              <a:tr h="190500">
                <a:tc>
                  <a:txBody>
                    <a:bodyPr/>
                    <a:lstStyle/>
                    <a:p>
                      <a:pPr indent="0" lvl="0" marL="0" marR="0" rtl="0" algn="l">
                        <a:lnSpc>
                          <a:spcPct val="100000"/>
                        </a:lnSpc>
                        <a:spcBef>
                          <a:spcPts val="0"/>
                        </a:spcBef>
                        <a:spcAft>
                          <a:spcPts val="0"/>
                        </a:spcAft>
                        <a:buClr>
                          <a:srgbClr val="000000"/>
                        </a:buClr>
                        <a:buSzPts val="1600"/>
                        <a:buFont typeface="Arial"/>
                        <a:buNone/>
                      </a:pPr>
                      <a:r>
                        <a:rPr lang="es-ES" sz="1600" u="none" cap="none" strike="noStrike">
                          <a:latin typeface="Corbel"/>
                          <a:ea typeface="Corbel"/>
                          <a:cs typeface="Corbel"/>
                          <a:sym typeface="Corbel"/>
                        </a:rPr>
                        <a:t>Short-term emotional release</a:t>
                      </a:r>
                      <a:endParaRPr sz="1600" u="none" cap="none" strike="noStrike">
                        <a:latin typeface="Corbel"/>
                        <a:ea typeface="Corbel"/>
                        <a:cs typeface="Corbel"/>
                        <a:sym typeface="Corbel"/>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600"/>
                        <a:buFont typeface="Arial"/>
                        <a:buNone/>
                      </a:pPr>
                      <a:r>
                        <a:rPr lang="es-ES" sz="1600" u="none" cap="none" strike="noStrike">
                          <a:latin typeface="Corbel"/>
                          <a:ea typeface="Corbel"/>
                          <a:cs typeface="Corbel"/>
                          <a:sym typeface="Corbel"/>
                        </a:rPr>
                        <a:t>Long-term relationship preservation</a:t>
                      </a:r>
                      <a:endParaRPr sz="1600" u="none" cap="none" strike="noStrike">
                        <a:latin typeface="Corbel"/>
                        <a:ea typeface="Corbel"/>
                        <a:cs typeface="Corbel"/>
                        <a:sym typeface="Corbel"/>
                      </a:endParaRPr>
                    </a:p>
                  </a:txBody>
                  <a:tcPr marT="91425" marB="91425" marR="91425" marL="91425"/>
                </a:tc>
              </a:tr>
            </a:tbl>
          </a:graphicData>
        </a:graphic>
      </p:graphicFrame>
      <p:sp>
        <p:nvSpPr>
          <p:cNvPr id="332" name="Google Shape;332;g3a1f59fc225_0_97"/>
          <p:cNvSpPr txBox="1"/>
          <p:nvPr/>
        </p:nvSpPr>
        <p:spPr>
          <a:xfrm>
            <a:off x="1251400" y="1458300"/>
            <a:ext cx="4532700" cy="847500"/>
          </a:xfrm>
          <a:prstGeom prst="rect">
            <a:avLst/>
          </a:prstGeom>
          <a:noFill/>
          <a:ln>
            <a:noFill/>
          </a:ln>
        </p:spPr>
        <p:txBody>
          <a:bodyPr anchorCtr="0" anchor="t" bIns="91425" lIns="91425" spcFirstLastPara="1" rIns="91425" wrap="square" tIns="91425">
            <a:noAutofit/>
          </a:bodyPr>
          <a:lstStyle/>
          <a:p>
            <a:pPr indent="0" lvl="0" marL="0" marR="0" rtl="0" algn="ctr">
              <a:lnSpc>
                <a:spcPct val="100000"/>
              </a:lnSpc>
              <a:spcBef>
                <a:spcPts val="0"/>
              </a:spcBef>
              <a:spcAft>
                <a:spcPts val="0"/>
              </a:spcAft>
              <a:buClr>
                <a:srgbClr val="000000"/>
              </a:buClr>
              <a:buSzPts val="2200"/>
              <a:buFont typeface="Arial"/>
              <a:buNone/>
            </a:pPr>
            <a:r>
              <a:rPr b="1" i="0" lang="es-ES" sz="2200" u="none" cap="none" strike="noStrike">
                <a:solidFill>
                  <a:schemeClr val="dk1"/>
                </a:solidFill>
                <a:latin typeface="Corbel"/>
                <a:ea typeface="Corbel"/>
                <a:cs typeface="Corbel"/>
                <a:sym typeface="Corbel"/>
              </a:rPr>
              <a:t>Reacting vs. Responding</a:t>
            </a:r>
            <a:endParaRPr b="1" i="0" sz="2200" u="none" cap="none" strike="noStrike">
              <a:solidFill>
                <a:schemeClr val="dk1"/>
              </a:solidFill>
              <a:latin typeface="Corbel"/>
              <a:ea typeface="Corbel"/>
              <a:cs typeface="Corbel"/>
              <a:sym typeface="Corbel"/>
            </a:endParaRPr>
          </a:p>
        </p:txBody>
      </p:sp>
    </p:spTree>
  </p:cSld>
  <p:clrMapOvr>
    <a:masterClrMapping/>
  </p:clrMapOvr>
  <p:transition spd="med">
    <p:fade/>
  </p:transition>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36" name="Shape 336"/>
        <p:cNvGrpSpPr/>
        <p:nvPr/>
      </p:nvGrpSpPr>
      <p:grpSpPr>
        <a:xfrm>
          <a:off x="0" y="0"/>
          <a:ext cx="0" cy="0"/>
          <a:chOff x="0" y="0"/>
          <a:chExt cx="0" cy="0"/>
        </a:xfrm>
      </p:grpSpPr>
      <p:sp>
        <p:nvSpPr>
          <p:cNvPr id="337" name="Google Shape;337;p13"/>
          <p:cNvSpPr txBox="1"/>
          <p:nvPr/>
        </p:nvSpPr>
        <p:spPr>
          <a:xfrm>
            <a:off x="3558051" y="207725"/>
            <a:ext cx="8634000" cy="1674900"/>
          </a:xfrm>
          <a:prstGeom prst="rect">
            <a:avLst/>
          </a:prstGeom>
          <a:noFill/>
          <a:ln>
            <a:noFill/>
          </a:ln>
        </p:spPr>
        <p:txBody>
          <a:bodyPr anchorCtr="0" anchor="t" bIns="45700" lIns="91425" spcFirstLastPara="1" rIns="91425" wrap="square" tIns="45700">
            <a:normAutofit/>
          </a:bodyPr>
          <a:lstStyle/>
          <a:p>
            <a:pPr indent="0" lvl="0" marL="0" marR="0" rtl="0" algn="r">
              <a:lnSpc>
                <a:spcPct val="100000"/>
              </a:lnSpc>
              <a:spcBef>
                <a:spcPts val="0"/>
              </a:spcBef>
              <a:spcAft>
                <a:spcPts val="0"/>
              </a:spcAft>
              <a:buClr>
                <a:srgbClr val="FFFFFF"/>
              </a:buClr>
              <a:buSzPts val="4267"/>
              <a:buFont typeface="Corbel"/>
              <a:buNone/>
            </a:pPr>
            <a:r>
              <a:rPr b="0" i="0" lang="es-ES" sz="3300" u="none" cap="none" strike="noStrike">
                <a:solidFill>
                  <a:srgbClr val="FFFFFF"/>
                </a:solidFill>
                <a:latin typeface="Corbel"/>
                <a:ea typeface="Corbel"/>
                <a:cs typeface="Corbel"/>
                <a:sym typeface="Corbel"/>
              </a:rPr>
              <a:t>SKILL – CONFLICT RESOLUTION</a:t>
            </a:r>
            <a:br>
              <a:rPr b="0" i="0" lang="es-ES" sz="3300" u="none" cap="none" strike="noStrike">
                <a:solidFill>
                  <a:srgbClr val="FFFFFF"/>
                </a:solidFill>
                <a:latin typeface="Corbel"/>
                <a:ea typeface="Corbel"/>
                <a:cs typeface="Corbel"/>
                <a:sym typeface="Corbel"/>
              </a:rPr>
            </a:br>
            <a:endParaRPr b="0" i="0" sz="3300" u="none" cap="none" strike="noStrike">
              <a:solidFill>
                <a:srgbClr val="FFFFFF"/>
              </a:solidFill>
              <a:latin typeface="Corbel"/>
              <a:ea typeface="Corbel"/>
              <a:cs typeface="Corbel"/>
              <a:sym typeface="Corbel"/>
            </a:endParaRPr>
          </a:p>
        </p:txBody>
      </p:sp>
      <p:pic>
        <p:nvPicPr>
          <p:cNvPr descr="Logotipo&#10;&#10;El contenido generado por IA puede ser incorrecto." id="338" name="Google Shape;338;p13"/>
          <p:cNvPicPr preferRelativeResize="0"/>
          <p:nvPr/>
        </p:nvPicPr>
        <p:blipFill rotWithShape="1">
          <a:blip r:embed="rId3">
            <a:alphaModFix/>
          </a:blip>
          <a:srcRect b="0" l="0" r="0" t="0"/>
          <a:stretch/>
        </p:blipFill>
        <p:spPr>
          <a:xfrm>
            <a:off x="-139139" y="-171383"/>
            <a:ext cx="1674813" cy="1674813"/>
          </a:xfrm>
          <a:prstGeom prst="rect">
            <a:avLst/>
          </a:prstGeom>
          <a:noFill/>
          <a:ln>
            <a:noFill/>
          </a:ln>
        </p:spPr>
      </p:pic>
      <p:pic>
        <p:nvPicPr>
          <p:cNvPr descr="Carácter del concepto de plagio" id="339" name="Google Shape;339;p13"/>
          <p:cNvPicPr preferRelativeResize="0"/>
          <p:nvPr/>
        </p:nvPicPr>
        <p:blipFill rotWithShape="1">
          <a:blip r:embed="rId4">
            <a:alphaModFix/>
          </a:blip>
          <a:srcRect b="0" l="0" r="0" t="0"/>
          <a:stretch/>
        </p:blipFill>
        <p:spPr>
          <a:xfrm>
            <a:off x="7594901" y="2379675"/>
            <a:ext cx="4412500" cy="2939675"/>
          </a:xfrm>
          <a:prstGeom prst="rect">
            <a:avLst/>
          </a:prstGeom>
          <a:noFill/>
          <a:ln>
            <a:noFill/>
          </a:ln>
        </p:spPr>
      </p:pic>
      <p:sp>
        <p:nvSpPr>
          <p:cNvPr id="340" name="Google Shape;340;p13"/>
          <p:cNvSpPr txBox="1"/>
          <p:nvPr/>
        </p:nvSpPr>
        <p:spPr>
          <a:xfrm>
            <a:off x="176025" y="1474007"/>
            <a:ext cx="7419000" cy="4966200"/>
          </a:xfrm>
          <a:prstGeom prst="rect">
            <a:avLst/>
          </a:prstGeom>
          <a:noFill/>
          <a:ln>
            <a:noFill/>
          </a:ln>
        </p:spPr>
        <p:txBody>
          <a:bodyPr anchorCtr="0" anchor="t" bIns="45700" lIns="91425" spcFirstLastPara="1" rIns="91425" wrap="square" tIns="45700">
            <a:spAutoFit/>
          </a:bodyPr>
          <a:lstStyle/>
          <a:p>
            <a:pPr indent="0" lvl="0" marL="0" rtl="0" algn="l">
              <a:lnSpc>
                <a:spcPct val="115000"/>
              </a:lnSpc>
              <a:spcBef>
                <a:spcPts val="1200"/>
              </a:spcBef>
              <a:spcAft>
                <a:spcPts val="0"/>
              </a:spcAft>
              <a:buNone/>
            </a:pPr>
            <a:r>
              <a:rPr b="1" lang="es-ES" sz="2100">
                <a:solidFill>
                  <a:schemeClr val="dk1"/>
                </a:solidFill>
                <a:latin typeface="Corbel"/>
                <a:ea typeface="Corbel"/>
                <a:cs typeface="Corbel"/>
                <a:sym typeface="Corbel"/>
              </a:rPr>
              <a:t>🔄 Follow-Up and Accountability</a:t>
            </a:r>
            <a:endParaRPr b="1" sz="2100">
              <a:solidFill>
                <a:schemeClr val="dk1"/>
              </a:solidFill>
              <a:latin typeface="Corbel"/>
              <a:ea typeface="Corbel"/>
              <a:cs typeface="Corbel"/>
              <a:sym typeface="Corbel"/>
            </a:endParaRPr>
          </a:p>
          <a:p>
            <a:pPr indent="0" lvl="0" marL="0" rtl="0" algn="l">
              <a:lnSpc>
                <a:spcPct val="115000"/>
              </a:lnSpc>
              <a:spcBef>
                <a:spcPts val="1200"/>
              </a:spcBef>
              <a:spcAft>
                <a:spcPts val="0"/>
              </a:spcAft>
              <a:buNone/>
            </a:pPr>
            <a:r>
              <a:rPr lang="es-ES" sz="2100">
                <a:solidFill>
                  <a:schemeClr val="dk1"/>
                </a:solidFill>
                <a:latin typeface="Corbel"/>
                <a:ea typeface="Corbel"/>
                <a:cs typeface="Corbel"/>
                <a:sym typeface="Corbel"/>
              </a:rPr>
              <a:t>🔹 </a:t>
            </a:r>
            <a:r>
              <a:rPr b="1" lang="es-ES" sz="2100">
                <a:solidFill>
                  <a:schemeClr val="dk1"/>
                </a:solidFill>
                <a:latin typeface="Corbel"/>
                <a:ea typeface="Corbel"/>
                <a:cs typeface="Corbel"/>
                <a:sym typeface="Corbel"/>
              </a:rPr>
              <a:t>Definition</a:t>
            </a:r>
            <a:br>
              <a:rPr b="1" lang="es-ES" sz="2100">
                <a:solidFill>
                  <a:schemeClr val="dk1"/>
                </a:solidFill>
                <a:latin typeface="Corbel"/>
                <a:ea typeface="Corbel"/>
                <a:cs typeface="Corbel"/>
                <a:sym typeface="Corbel"/>
              </a:rPr>
            </a:br>
            <a:r>
              <a:rPr lang="es-ES" sz="2100">
                <a:solidFill>
                  <a:schemeClr val="dk1"/>
                </a:solidFill>
                <a:latin typeface="Corbel"/>
                <a:ea typeface="Corbel"/>
                <a:cs typeface="Corbel"/>
                <a:sym typeface="Corbel"/>
              </a:rPr>
              <a:t> Checking in after a conflict resolution to ensure agreements are implemented and relationships are maintained.</a:t>
            </a:r>
            <a:endParaRPr sz="2100">
              <a:solidFill>
                <a:schemeClr val="dk1"/>
              </a:solidFill>
              <a:latin typeface="Corbel"/>
              <a:ea typeface="Corbel"/>
              <a:cs typeface="Corbel"/>
              <a:sym typeface="Corbel"/>
            </a:endParaRPr>
          </a:p>
          <a:p>
            <a:pPr indent="0" lvl="0" marL="0" rtl="0" algn="l">
              <a:lnSpc>
                <a:spcPct val="115000"/>
              </a:lnSpc>
              <a:spcBef>
                <a:spcPts val="1200"/>
              </a:spcBef>
              <a:spcAft>
                <a:spcPts val="0"/>
              </a:spcAft>
              <a:buNone/>
            </a:pPr>
            <a:r>
              <a:rPr lang="es-ES" sz="2100">
                <a:solidFill>
                  <a:schemeClr val="dk1"/>
                </a:solidFill>
                <a:latin typeface="Corbel"/>
                <a:ea typeface="Corbel"/>
                <a:cs typeface="Corbel"/>
                <a:sym typeface="Corbel"/>
              </a:rPr>
              <a:t>🔹 </a:t>
            </a:r>
            <a:r>
              <a:rPr b="1" lang="es-ES" sz="2100">
                <a:solidFill>
                  <a:schemeClr val="dk1"/>
                </a:solidFill>
                <a:latin typeface="Corbel"/>
                <a:ea typeface="Corbel"/>
                <a:cs typeface="Corbel"/>
                <a:sym typeface="Corbel"/>
              </a:rPr>
              <a:t>Why It Matters</a:t>
            </a:r>
            <a:endParaRPr b="1" sz="2100">
              <a:solidFill>
                <a:schemeClr val="dk1"/>
              </a:solidFill>
              <a:latin typeface="Corbel"/>
              <a:ea typeface="Corbel"/>
              <a:cs typeface="Corbel"/>
              <a:sym typeface="Corbel"/>
            </a:endParaRPr>
          </a:p>
          <a:p>
            <a:pPr indent="-361950" lvl="0" marL="457200" rtl="0" algn="l">
              <a:lnSpc>
                <a:spcPct val="115000"/>
              </a:lnSpc>
              <a:spcBef>
                <a:spcPts val="1200"/>
              </a:spcBef>
              <a:spcAft>
                <a:spcPts val="0"/>
              </a:spcAft>
              <a:buClr>
                <a:schemeClr val="dk1"/>
              </a:buClr>
              <a:buSzPts val="2100"/>
              <a:buFont typeface="Corbel"/>
              <a:buChar char="●"/>
            </a:pPr>
            <a:r>
              <a:rPr lang="es-ES" sz="2100">
                <a:solidFill>
                  <a:schemeClr val="dk1"/>
                </a:solidFill>
                <a:latin typeface="Corbel"/>
                <a:ea typeface="Corbel"/>
                <a:cs typeface="Corbel"/>
                <a:sym typeface="Corbel"/>
              </a:rPr>
              <a:t>Reinforces commitments</a:t>
            </a:r>
            <a:br>
              <a:rPr lang="es-ES" sz="2100">
                <a:solidFill>
                  <a:schemeClr val="dk1"/>
                </a:solidFill>
                <a:latin typeface="Corbel"/>
                <a:ea typeface="Corbel"/>
                <a:cs typeface="Corbel"/>
                <a:sym typeface="Corbel"/>
              </a:rPr>
            </a:br>
            <a:endParaRPr sz="2100">
              <a:solidFill>
                <a:schemeClr val="dk1"/>
              </a:solidFill>
              <a:latin typeface="Corbel"/>
              <a:ea typeface="Corbel"/>
              <a:cs typeface="Corbel"/>
              <a:sym typeface="Corbel"/>
            </a:endParaRPr>
          </a:p>
          <a:p>
            <a:pPr indent="-361950" lvl="0" marL="457200" rtl="0" algn="l">
              <a:lnSpc>
                <a:spcPct val="115000"/>
              </a:lnSpc>
              <a:spcBef>
                <a:spcPts val="0"/>
              </a:spcBef>
              <a:spcAft>
                <a:spcPts val="0"/>
              </a:spcAft>
              <a:buClr>
                <a:schemeClr val="dk1"/>
              </a:buClr>
              <a:buSzPts val="2100"/>
              <a:buFont typeface="Corbel"/>
              <a:buChar char="●"/>
            </a:pPr>
            <a:r>
              <a:rPr lang="es-ES" sz="2100">
                <a:solidFill>
                  <a:schemeClr val="dk1"/>
                </a:solidFill>
                <a:latin typeface="Corbel"/>
                <a:ea typeface="Corbel"/>
                <a:cs typeface="Corbel"/>
                <a:sym typeface="Corbel"/>
              </a:rPr>
              <a:t>Prevents conflicts from recurring</a:t>
            </a:r>
            <a:br>
              <a:rPr lang="es-ES" sz="2100">
                <a:solidFill>
                  <a:schemeClr val="dk1"/>
                </a:solidFill>
                <a:latin typeface="Corbel"/>
                <a:ea typeface="Corbel"/>
                <a:cs typeface="Corbel"/>
                <a:sym typeface="Corbel"/>
              </a:rPr>
            </a:br>
            <a:endParaRPr sz="2100">
              <a:solidFill>
                <a:schemeClr val="dk1"/>
              </a:solidFill>
              <a:latin typeface="Corbel"/>
              <a:ea typeface="Corbel"/>
              <a:cs typeface="Corbel"/>
              <a:sym typeface="Corbel"/>
            </a:endParaRPr>
          </a:p>
          <a:p>
            <a:pPr indent="-361950" lvl="0" marL="457200" rtl="0" algn="l">
              <a:lnSpc>
                <a:spcPct val="115000"/>
              </a:lnSpc>
              <a:spcBef>
                <a:spcPts val="0"/>
              </a:spcBef>
              <a:spcAft>
                <a:spcPts val="0"/>
              </a:spcAft>
              <a:buClr>
                <a:schemeClr val="dk1"/>
              </a:buClr>
              <a:buSzPts val="2100"/>
              <a:buFont typeface="Corbel"/>
              <a:buChar char="●"/>
            </a:pPr>
            <a:r>
              <a:rPr lang="es-ES" sz="2100">
                <a:solidFill>
                  <a:schemeClr val="dk1"/>
                </a:solidFill>
                <a:latin typeface="Corbel"/>
                <a:ea typeface="Corbel"/>
                <a:cs typeface="Corbel"/>
                <a:sym typeface="Corbel"/>
              </a:rPr>
              <a:t>Strengthens trust and credibility</a:t>
            </a:r>
            <a:br>
              <a:rPr lang="es-ES" sz="2100">
                <a:solidFill>
                  <a:schemeClr val="dk1"/>
                </a:solidFill>
                <a:latin typeface="Corbel"/>
                <a:ea typeface="Corbel"/>
                <a:cs typeface="Corbel"/>
                <a:sym typeface="Corbel"/>
              </a:rPr>
            </a:br>
            <a:endParaRPr sz="2100">
              <a:solidFill>
                <a:schemeClr val="dk1"/>
              </a:solidFill>
              <a:latin typeface="Corbel"/>
              <a:ea typeface="Corbel"/>
              <a:cs typeface="Corbel"/>
              <a:sym typeface="Corbel"/>
            </a:endParaRPr>
          </a:p>
          <a:p>
            <a:pPr indent="-361950" lvl="0" marL="457200" rtl="0" algn="l">
              <a:lnSpc>
                <a:spcPct val="115000"/>
              </a:lnSpc>
              <a:spcBef>
                <a:spcPts val="0"/>
              </a:spcBef>
              <a:spcAft>
                <a:spcPts val="0"/>
              </a:spcAft>
              <a:buClr>
                <a:schemeClr val="dk1"/>
              </a:buClr>
              <a:buSzPts val="2100"/>
              <a:buFont typeface="Corbel"/>
              <a:buChar char="●"/>
            </a:pPr>
            <a:r>
              <a:rPr lang="es-ES" sz="2100">
                <a:solidFill>
                  <a:schemeClr val="dk1"/>
                </a:solidFill>
                <a:latin typeface="Corbel"/>
                <a:ea typeface="Corbel"/>
                <a:cs typeface="Corbel"/>
                <a:sym typeface="Corbel"/>
              </a:rPr>
              <a:t>Provides opportunity for feedback and learning</a:t>
            </a:r>
            <a:endParaRPr b="1" i="0" sz="1600" u="none" cap="none" strike="noStrike">
              <a:solidFill>
                <a:schemeClr val="dk1"/>
              </a:solidFill>
              <a:latin typeface="Corbel"/>
              <a:ea typeface="Corbel"/>
              <a:cs typeface="Corbel"/>
              <a:sym typeface="Corbel"/>
            </a:endParaRPr>
          </a:p>
        </p:txBody>
      </p:sp>
    </p:spTree>
  </p:cSld>
  <p:clrMapOvr>
    <a:masterClrMapping/>
  </p:clrMapOvr>
  <p:transition spd="med">
    <p:fade/>
  </p:transition>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44" name="Shape 344"/>
        <p:cNvGrpSpPr/>
        <p:nvPr/>
      </p:nvGrpSpPr>
      <p:grpSpPr>
        <a:xfrm>
          <a:off x="0" y="0"/>
          <a:ext cx="0" cy="0"/>
          <a:chOff x="0" y="0"/>
          <a:chExt cx="0" cy="0"/>
        </a:xfrm>
      </p:grpSpPr>
      <p:sp>
        <p:nvSpPr>
          <p:cNvPr id="345" name="Google Shape;345;p15"/>
          <p:cNvSpPr txBox="1"/>
          <p:nvPr/>
        </p:nvSpPr>
        <p:spPr>
          <a:xfrm>
            <a:off x="3390099" y="361150"/>
            <a:ext cx="8802000" cy="1674900"/>
          </a:xfrm>
          <a:prstGeom prst="rect">
            <a:avLst/>
          </a:prstGeom>
          <a:noFill/>
          <a:ln>
            <a:noFill/>
          </a:ln>
        </p:spPr>
        <p:txBody>
          <a:bodyPr anchorCtr="0" anchor="t" bIns="45700" lIns="91425" spcFirstLastPara="1" rIns="91425" wrap="square" tIns="45700">
            <a:normAutofit/>
          </a:bodyPr>
          <a:lstStyle/>
          <a:p>
            <a:pPr indent="0" lvl="0" marL="0" marR="0" rtl="0" algn="r">
              <a:lnSpc>
                <a:spcPct val="100000"/>
              </a:lnSpc>
              <a:spcBef>
                <a:spcPts val="0"/>
              </a:spcBef>
              <a:spcAft>
                <a:spcPts val="0"/>
              </a:spcAft>
              <a:buClr>
                <a:srgbClr val="FFFFFF"/>
              </a:buClr>
              <a:buSzPts val="4267"/>
              <a:buFont typeface="Corbel"/>
              <a:buNone/>
            </a:pPr>
            <a:r>
              <a:rPr b="0" i="0" lang="es-ES" sz="3300" u="none" cap="none" strike="noStrike">
                <a:solidFill>
                  <a:srgbClr val="FFFFFF"/>
                </a:solidFill>
                <a:latin typeface="Corbel"/>
                <a:ea typeface="Corbel"/>
                <a:cs typeface="Corbel"/>
                <a:sym typeface="Corbel"/>
              </a:rPr>
              <a:t>SKILL – CONFLICT RESOLUTION</a:t>
            </a:r>
            <a:br>
              <a:rPr b="0" i="0" lang="es-ES" sz="3300" u="none" cap="none" strike="noStrike">
                <a:solidFill>
                  <a:srgbClr val="FFFFFF"/>
                </a:solidFill>
                <a:latin typeface="Corbel"/>
                <a:ea typeface="Corbel"/>
                <a:cs typeface="Corbel"/>
                <a:sym typeface="Corbel"/>
              </a:rPr>
            </a:br>
            <a:endParaRPr b="0" i="0" sz="3300" u="none" cap="none" strike="noStrike">
              <a:solidFill>
                <a:srgbClr val="FFFFFF"/>
              </a:solidFill>
              <a:latin typeface="Corbel"/>
              <a:ea typeface="Corbel"/>
              <a:cs typeface="Corbel"/>
              <a:sym typeface="Corbel"/>
            </a:endParaRPr>
          </a:p>
        </p:txBody>
      </p:sp>
      <p:pic>
        <p:nvPicPr>
          <p:cNvPr descr="Logotipo&#10;&#10;El contenido generado por IA puede ser incorrecto." id="346" name="Google Shape;346;p15"/>
          <p:cNvPicPr preferRelativeResize="0"/>
          <p:nvPr/>
        </p:nvPicPr>
        <p:blipFill rotWithShape="1">
          <a:blip r:embed="rId3">
            <a:alphaModFix/>
          </a:blip>
          <a:srcRect b="0" l="0" r="0" t="0"/>
          <a:stretch/>
        </p:blipFill>
        <p:spPr>
          <a:xfrm>
            <a:off x="-139139" y="-171383"/>
            <a:ext cx="1674813" cy="1674813"/>
          </a:xfrm>
          <a:prstGeom prst="rect">
            <a:avLst/>
          </a:prstGeom>
          <a:noFill/>
          <a:ln>
            <a:noFill/>
          </a:ln>
        </p:spPr>
      </p:pic>
      <p:sp>
        <p:nvSpPr>
          <p:cNvPr id="347" name="Google Shape;347;p15"/>
          <p:cNvSpPr txBox="1"/>
          <p:nvPr/>
        </p:nvSpPr>
        <p:spPr>
          <a:xfrm>
            <a:off x="307500" y="1188375"/>
            <a:ext cx="8336700" cy="5588400"/>
          </a:xfrm>
          <a:prstGeom prst="rect">
            <a:avLst/>
          </a:prstGeom>
          <a:noFill/>
          <a:ln>
            <a:noFill/>
          </a:ln>
        </p:spPr>
        <p:txBody>
          <a:bodyPr anchorCtr="0" anchor="t" bIns="45700" lIns="91425" spcFirstLastPara="1" rIns="91425" wrap="square" tIns="45700">
            <a:spAutoFit/>
          </a:bodyPr>
          <a:lstStyle/>
          <a:p>
            <a:pPr indent="0" lvl="0" marL="0" rtl="0" algn="l">
              <a:lnSpc>
                <a:spcPct val="115000"/>
              </a:lnSpc>
              <a:spcBef>
                <a:spcPts val="1400"/>
              </a:spcBef>
              <a:spcAft>
                <a:spcPts val="0"/>
              </a:spcAft>
              <a:buNone/>
            </a:pPr>
            <a:r>
              <a:t/>
            </a:r>
            <a:endParaRPr b="1" sz="2300">
              <a:solidFill>
                <a:schemeClr val="dk1"/>
              </a:solidFill>
              <a:latin typeface="Corbel"/>
              <a:ea typeface="Corbel"/>
              <a:cs typeface="Corbel"/>
              <a:sym typeface="Corbel"/>
            </a:endParaRPr>
          </a:p>
          <a:p>
            <a:pPr indent="0" lvl="0" marL="0" rtl="0" algn="l">
              <a:lnSpc>
                <a:spcPct val="115000"/>
              </a:lnSpc>
              <a:spcBef>
                <a:spcPts val="1400"/>
              </a:spcBef>
              <a:spcAft>
                <a:spcPts val="0"/>
              </a:spcAft>
              <a:buNone/>
            </a:pPr>
            <a:r>
              <a:rPr b="1" lang="es-ES" sz="2300">
                <a:solidFill>
                  <a:schemeClr val="dk1"/>
                </a:solidFill>
                <a:latin typeface="Corbel"/>
                <a:ea typeface="Corbel"/>
                <a:cs typeface="Corbel"/>
                <a:sym typeface="Corbel"/>
              </a:rPr>
              <a:t>🌐 Cultural Awareness in Conflict</a:t>
            </a:r>
            <a:endParaRPr b="1" sz="2300">
              <a:solidFill>
                <a:schemeClr val="dk1"/>
              </a:solidFill>
              <a:latin typeface="Corbel"/>
              <a:ea typeface="Corbel"/>
              <a:cs typeface="Corbel"/>
              <a:sym typeface="Corbel"/>
            </a:endParaRPr>
          </a:p>
          <a:p>
            <a:pPr indent="0" lvl="0" marL="0" rtl="0" algn="l">
              <a:lnSpc>
                <a:spcPct val="115000"/>
              </a:lnSpc>
              <a:spcBef>
                <a:spcPts val="1200"/>
              </a:spcBef>
              <a:spcAft>
                <a:spcPts val="0"/>
              </a:spcAft>
              <a:buNone/>
            </a:pPr>
            <a:r>
              <a:rPr lang="es-ES" sz="2100">
                <a:solidFill>
                  <a:schemeClr val="dk1"/>
                </a:solidFill>
                <a:latin typeface="Corbel"/>
                <a:ea typeface="Corbel"/>
                <a:cs typeface="Corbel"/>
                <a:sym typeface="Corbel"/>
              </a:rPr>
              <a:t>🔹 </a:t>
            </a:r>
            <a:r>
              <a:rPr b="1" lang="es-ES" sz="2100">
                <a:solidFill>
                  <a:schemeClr val="dk1"/>
                </a:solidFill>
                <a:latin typeface="Corbel"/>
                <a:ea typeface="Corbel"/>
                <a:cs typeface="Corbel"/>
                <a:sym typeface="Corbel"/>
              </a:rPr>
              <a:t>Definition</a:t>
            </a:r>
            <a:br>
              <a:rPr b="1" lang="es-ES" sz="2100">
                <a:solidFill>
                  <a:schemeClr val="dk1"/>
                </a:solidFill>
                <a:latin typeface="Corbel"/>
                <a:ea typeface="Corbel"/>
                <a:cs typeface="Corbel"/>
                <a:sym typeface="Corbel"/>
              </a:rPr>
            </a:br>
            <a:r>
              <a:rPr lang="es-ES" sz="2100">
                <a:solidFill>
                  <a:schemeClr val="dk1"/>
                </a:solidFill>
                <a:latin typeface="Corbel"/>
                <a:ea typeface="Corbel"/>
                <a:cs typeface="Corbel"/>
                <a:sym typeface="Corbel"/>
              </a:rPr>
              <a:t> Recognizing and respecting cultural differences in communication styles, values, and conflict approaches.</a:t>
            </a:r>
            <a:endParaRPr sz="2100">
              <a:solidFill>
                <a:schemeClr val="dk1"/>
              </a:solidFill>
              <a:latin typeface="Corbel"/>
              <a:ea typeface="Corbel"/>
              <a:cs typeface="Corbel"/>
              <a:sym typeface="Corbel"/>
            </a:endParaRPr>
          </a:p>
          <a:p>
            <a:pPr indent="0" lvl="0" marL="0" rtl="0" algn="l">
              <a:lnSpc>
                <a:spcPct val="115000"/>
              </a:lnSpc>
              <a:spcBef>
                <a:spcPts val="1200"/>
              </a:spcBef>
              <a:spcAft>
                <a:spcPts val="0"/>
              </a:spcAft>
              <a:buNone/>
            </a:pPr>
            <a:r>
              <a:rPr lang="es-ES" sz="2100">
                <a:solidFill>
                  <a:schemeClr val="dk1"/>
                </a:solidFill>
                <a:latin typeface="Corbel"/>
                <a:ea typeface="Corbel"/>
                <a:cs typeface="Corbel"/>
                <a:sym typeface="Corbel"/>
              </a:rPr>
              <a:t>🔹 </a:t>
            </a:r>
            <a:r>
              <a:rPr b="1" lang="es-ES" sz="2100">
                <a:solidFill>
                  <a:schemeClr val="dk1"/>
                </a:solidFill>
                <a:latin typeface="Corbel"/>
                <a:ea typeface="Corbel"/>
                <a:cs typeface="Corbel"/>
                <a:sym typeface="Corbel"/>
              </a:rPr>
              <a:t>Why It Matters</a:t>
            </a:r>
            <a:endParaRPr b="1" sz="2100">
              <a:solidFill>
                <a:schemeClr val="dk1"/>
              </a:solidFill>
              <a:latin typeface="Corbel"/>
              <a:ea typeface="Corbel"/>
              <a:cs typeface="Corbel"/>
              <a:sym typeface="Corbel"/>
            </a:endParaRPr>
          </a:p>
          <a:p>
            <a:pPr indent="-361950" lvl="0" marL="457200" rtl="0" algn="l">
              <a:lnSpc>
                <a:spcPct val="115000"/>
              </a:lnSpc>
              <a:spcBef>
                <a:spcPts val="1200"/>
              </a:spcBef>
              <a:spcAft>
                <a:spcPts val="0"/>
              </a:spcAft>
              <a:buClr>
                <a:schemeClr val="dk1"/>
              </a:buClr>
              <a:buSzPts val="2100"/>
              <a:buFont typeface="Corbel"/>
              <a:buChar char="●"/>
            </a:pPr>
            <a:r>
              <a:rPr lang="es-ES" sz="2100">
                <a:solidFill>
                  <a:schemeClr val="dk1"/>
                </a:solidFill>
                <a:latin typeface="Corbel"/>
                <a:ea typeface="Corbel"/>
                <a:cs typeface="Corbel"/>
                <a:sym typeface="Corbel"/>
              </a:rPr>
              <a:t>Reduces misunderstandings in diverse teams</a:t>
            </a:r>
            <a:br>
              <a:rPr lang="es-ES" sz="2100">
                <a:solidFill>
                  <a:schemeClr val="dk1"/>
                </a:solidFill>
                <a:latin typeface="Corbel"/>
                <a:ea typeface="Corbel"/>
                <a:cs typeface="Corbel"/>
                <a:sym typeface="Corbel"/>
              </a:rPr>
            </a:br>
            <a:endParaRPr sz="2100">
              <a:solidFill>
                <a:schemeClr val="dk1"/>
              </a:solidFill>
              <a:latin typeface="Corbel"/>
              <a:ea typeface="Corbel"/>
              <a:cs typeface="Corbel"/>
              <a:sym typeface="Corbel"/>
            </a:endParaRPr>
          </a:p>
          <a:p>
            <a:pPr indent="-361950" lvl="0" marL="457200" rtl="0" algn="l">
              <a:lnSpc>
                <a:spcPct val="115000"/>
              </a:lnSpc>
              <a:spcBef>
                <a:spcPts val="0"/>
              </a:spcBef>
              <a:spcAft>
                <a:spcPts val="0"/>
              </a:spcAft>
              <a:buClr>
                <a:schemeClr val="dk1"/>
              </a:buClr>
              <a:buSzPts val="2100"/>
              <a:buFont typeface="Corbel"/>
              <a:buChar char="●"/>
            </a:pPr>
            <a:r>
              <a:rPr lang="es-ES" sz="2100">
                <a:solidFill>
                  <a:schemeClr val="dk1"/>
                </a:solidFill>
                <a:latin typeface="Corbel"/>
                <a:ea typeface="Corbel"/>
                <a:cs typeface="Corbel"/>
                <a:sym typeface="Corbel"/>
              </a:rPr>
              <a:t>Promotes inclusivity and respect</a:t>
            </a:r>
            <a:br>
              <a:rPr lang="es-ES" sz="2100">
                <a:solidFill>
                  <a:schemeClr val="dk1"/>
                </a:solidFill>
                <a:latin typeface="Corbel"/>
                <a:ea typeface="Corbel"/>
                <a:cs typeface="Corbel"/>
                <a:sym typeface="Corbel"/>
              </a:rPr>
            </a:br>
            <a:endParaRPr sz="2100">
              <a:solidFill>
                <a:schemeClr val="dk1"/>
              </a:solidFill>
              <a:latin typeface="Corbel"/>
              <a:ea typeface="Corbel"/>
              <a:cs typeface="Corbel"/>
              <a:sym typeface="Corbel"/>
            </a:endParaRPr>
          </a:p>
          <a:p>
            <a:pPr indent="-361950" lvl="0" marL="457200" rtl="0" algn="l">
              <a:lnSpc>
                <a:spcPct val="115000"/>
              </a:lnSpc>
              <a:spcBef>
                <a:spcPts val="0"/>
              </a:spcBef>
              <a:spcAft>
                <a:spcPts val="0"/>
              </a:spcAft>
              <a:buClr>
                <a:schemeClr val="dk1"/>
              </a:buClr>
              <a:buSzPts val="2100"/>
              <a:buFont typeface="Corbel"/>
              <a:buChar char="●"/>
            </a:pPr>
            <a:r>
              <a:rPr lang="es-ES" sz="2100">
                <a:solidFill>
                  <a:schemeClr val="dk1"/>
                </a:solidFill>
                <a:latin typeface="Corbel"/>
                <a:ea typeface="Corbel"/>
                <a:cs typeface="Corbel"/>
                <a:sym typeface="Corbel"/>
              </a:rPr>
              <a:t>Enhances cross-cultural collaboration</a:t>
            </a:r>
            <a:br>
              <a:rPr lang="es-ES" sz="2100">
                <a:solidFill>
                  <a:schemeClr val="dk1"/>
                </a:solidFill>
                <a:latin typeface="Corbel"/>
                <a:ea typeface="Corbel"/>
                <a:cs typeface="Corbel"/>
                <a:sym typeface="Corbel"/>
              </a:rPr>
            </a:br>
            <a:endParaRPr sz="2100">
              <a:solidFill>
                <a:schemeClr val="dk1"/>
              </a:solidFill>
              <a:latin typeface="Corbel"/>
              <a:ea typeface="Corbel"/>
              <a:cs typeface="Corbel"/>
              <a:sym typeface="Corbel"/>
            </a:endParaRPr>
          </a:p>
          <a:p>
            <a:pPr indent="-361950" lvl="0" marL="457200" rtl="0" algn="l">
              <a:lnSpc>
                <a:spcPct val="115000"/>
              </a:lnSpc>
              <a:spcBef>
                <a:spcPts val="0"/>
              </a:spcBef>
              <a:spcAft>
                <a:spcPts val="0"/>
              </a:spcAft>
              <a:buClr>
                <a:schemeClr val="dk1"/>
              </a:buClr>
              <a:buSzPts val="2100"/>
              <a:buFont typeface="Corbel"/>
              <a:buChar char="●"/>
            </a:pPr>
            <a:r>
              <a:rPr lang="es-ES" sz="2100">
                <a:solidFill>
                  <a:schemeClr val="dk1"/>
                </a:solidFill>
                <a:latin typeface="Corbel"/>
                <a:ea typeface="Corbel"/>
                <a:cs typeface="Corbel"/>
                <a:sym typeface="Corbel"/>
              </a:rPr>
              <a:t>Leads to more effective and sustainable resolutions</a:t>
            </a:r>
            <a:endParaRPr b="1" i="0" sz="2800" u="none" cap="none" strike="noStrike">
              <a:solidFill>
                <a:srgbClr val="000000"/>
              </a:solidFill>
              <a:latin typeface="Corbel"/>
              <a:ea typeface="Corbel"/>
              <a:cs typeface="Corbel"/>
              <a:sym typeface="Corbel"/>
            </a:endParaRPr>
          </a:p>
        </p:txBody>
      </p:sp>
      <p:pic>
        <p:nvPicPr>
          <p:cNvPr id="348" name="Google Shape;348;p15"/>
          <p:cNvPicPr preferRelativeResize="0"/>
          <p:nvPr/>
        </p:nvPicPr>
        <p:blipFill rotWithShape="1">
          <a:blip r:embed="rId4">
            <a:alphaModFix/>
          </a:blip>
          <a:srcRect b="0" l="0" r="0" t="0"/>
          <a:stretch/>
        </p:blipFill>
        <p:spPr>
          <a:xfrm>
            <a:off x="7813739" y="2036050"/>
            <a:ext cx="3913666" cy="2676100"/>
          </a:xfrm>
          <a:prstGeom prst="rect">
            <a:avLst/>
          </a:prstGeom>
          <a:noFill/>
          <a:ln>
            <a:noFill/>
          </a:ln>
        </p:spPr>
      </p:pic>
    </p:spTree>
  </p:cSld>
  <p:clrMapOvr>
    <a:masterClrMapping/>
  </p:clrMapOvr>
  <p:transition spd="med">
    <p:fade/>
  </p:transition>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52" name="Shape 352"/>
        <p:cNvGrpSpPr/>
        <p:nvPr/>
      </p:nvGrpSpPr>
      <p:grpSpPr>
        <a:xfrm>
          <a:off x="0" y="0"/>
          <a:ext cx="0" cy="0"/>
          <a:chOff x="0" y="0"/>
          <a:chExt cx="0" cy="0"/>
        </a:xfrm>
      </p:grpSpPr>
      <p:sp>
        <p:nvSpPr>
          <p:cNvPr id="353" name="Google Shape;353;p17"/>
          <p:cNvSpPr txBox="1"/>
          <p:nvPr>
            <p:ph idx="1" type="body"/>
          </p:nvPr>
        </p:nvSpPr>
        <p:spPr>
          <a:xfrm>
            <a:off x="1535675" y="1749425"/>
            <a:ext cx="10111800" cy="1674900"/>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SzPts val="2667"/>
              <a:buFont typeface="Noto Sans Symbols"/>
              <a:buNone/>
            </a:pPr>
            <a:r>
              <a:rPr lang="es-ES" sz="3000">
                <a:solidFill>
                  <a:srgbClr val="000000"/>
                </a:solidFill>
              </a:rPr>
              <a:t>References</a:t>
            </a:r>
            <a:endParaRPr sz="3000"/>
          </a:p>
        </p:txBody>
      </p:sp>
      <p:pic>
        <p:nvPicPr>
          <p:cNvPr id="354" name="Google Shape;354;p17"/>
          <p:cNvPicPr preferRelativeResize="0"/>
          <p:nvPr/>
        </p:nvPicPr>
        <p:blipFill rotWithShape="1">
          <a:blip r:embed="rId3">
            <a:alphaModFix/>
          </a:blip>
          <a:srcRect b="0" l="0" r="0" t="0"/>
          <a:stretch/>
        </p:blipFill>
        <p:spPr>
          <a:xfrm>
            <a:off x="8831263" y="1222375"/>
            <a:ext cx="3360737" cy="2519363"/>
          </a:xfrm>
          <a:prstGeom prst="rect">
            <a:avLst/>
          </a:prstGeom>
          <a:noFill/>
          <a:ln>
            <a:noFill/>
          </a:ln>
        </p:spPr>
      </p:pic>
      <p:sp>
        <p:nvSpPr>
          <p:cNvPr id="355" name="Google Shape;355;p17"/>
          <p:cNvSpPr txBox="1"/>
          <p:nvPr/>
        </p:nvSpPr>
        <p:spPr>
          <a:xfrm>
            <a:off x="3360738" y="175419"/>
            <a:ext cx="7670800" cy="1674813"/>
          </a:xfrm>
          <a:prstGeom prst="rect">
            <a:avLst/>
          </a:prstGeom>
          <a:noFill/>
          <a:ln>
            <a:noFill/>
          </a:ln>
        </p:spPr>
        <p:txBody>
          <a:bodyPr anchorCtr="0" anchor="t" bIns="45700" lIns="91425" spcFirstLastPara="1" rIns="91425" wrap="square" tIns="45700">
            <a:normAutofit fontScale="97500"/>
          </a:bodyPr>
          <a:lstStyle/>
          <a:p>
            <a:pPr indent="0" lvl="0" marL="0" marR="0" rtl="0" algn="r">
              <a:lnSpc>
                <a:spcPct val="100000"/>
              </a:lnSpc>
              <a:spcBef>
                <a:spcPts val="0"/>
              </a:spcBef>
              <a:spcAft>
                <a:spcPts val="0"/>
              </a:spcAft>
              <a:buClr>
                <a:srgbClr val="FFFFFF"/>
              </a:buClr>
              <a:buSzPct val="100000"/>
              <a:buFont typeface="Corbel"/>
              <a:buNone/>
            </a:pPr>
            <a:r>
              <a:rPr b="0" i="0" lang="es-ES" sz="4267" u="none" cap="none" strike="noStrike">
                <a:solidFill>
                  <a:srgbClr val="FFFFFF"/>
                </a:solidFill>
                <a:latin typeface="Corbel"/>
                <a:ea typeface="Corbel"/>
                <a:cs typeface="Corbel"/>
                <a:sym typeface="Corbel"/>
              </a:rPr>
              <a:t>SKILL – CONFLICT RESOLUTION</a:t>
            </a:r>
            <a:br>
              <a:rPr b="0" i="0" lang="es-ES" sz="4267" u="none" cap="none" strike="noStrike">
                <a:solidFill>
                  <a:srgbClr val="FFFFFF"/>
                </a:solidFill>
                <a:latin typeface="Corbel"/>
                <a:ea typeface="Corbel"/>
                <a:cs typeface="Corbel"/>
                <a:sym typeface="Corbel"/>
              </a:rPr>
            </a:br>
            <a:endParaRPr b="0" i="0" sz="4267" u="none" cap="none" strike="noStrike">
              <a:solidFill>
                <a:srgbClr val="FFFFFF"/>
              </a:solidFill>
              <a:latin typeface="Corbel"/>
              <a:ea typeface="Corbel"/>
              <a:cs typeface="Corbel"/>
              <a:sym typeface="Corbel"/>
            </a:endParaRPr>
          </a:p>
        </p:txBody>
      </p:sp>
      <p:pic>
        <p:nvPicPr>
          <p:cNvPr descr="Logotipo&#10;&#10;El contenido generado por IA puede ser incorrecto." id="356" name="Google Shape;356;p17"/>
          <p:cNvPicPr preferRelativeResize="0"/>
          <p:nvPr/>
        </p:nvPicPr>
        <p:blipFill rotWithShape="1">
          <a:blip r:embed="rId4">
            <a:alphaModFix/>
          </a:blip>
          <a:srcRect b="0" l="0" r="0" t="0"/>
          <a:stretch/>
        </p:blipFill>
        <p:spPr>
          <a:xfrm>
            <a:off x="-139139" y="-171383"/>
            <a:ext cx="1674813" cy="1674813"/>
          </a:xfrm>
          <a:prstGeom prst="rect">
            <a:avLst/>
          </a:prstGeom>
          <a:noFill/>
          <a:ln>
            <a:noFill/>
          </a:ln>
        </p:spPr>
      </p:pic>
      <p:sp>
        <p:nvSpPr>
          <p:cNvPr id="357" name="Google Shape;357;p17"/>
          <p:cNvSpPr txBox="1"/>
          <p:nvPr/>
        </p:nvSpPr>
        <p:spPr>
          <a:xfrm>
            <a:off x="1460500" y="3561874"/>
            <a:ext cx="7635300" cy="2124000"/>
          </a:xfrm>
          <a:prstGeom prst="rect">
            <a:avLst/>
          </a:prstGeom>
          <a:noFill/>
          <a:ln>
            <a:noFill/>
          </a:ln>
        </p:spPr>
        <p:txBody>
          <a:bodyPr anchorCtr="0" anchor="t" bIns="45700" lIns="91425" spcFirstLastPara="1" rIns="91425" wrap="square" tIns="45700">
            <a:spAutoFit/>
          </a:bodyPr>
          <a:lstStyle/>
          <a:p>
            <a:pPr indent="-285750" lvl="0" marL="285750" marR="0" rtl="0" algn="l">
              <a:lnSpc>
                <a:spcPct val="100000"/>
              </a:lnSpc>
              <a:spcBef>
                <a:spcPts val="0"/>
              </a:spcBef>
              <a:spcAft>
                <a:spcPts val="0"/>
              </a:spcAft>
              <a:buClr>
                <a:schemeClr val="dk1"/>
              </a:buClr>
              <a:buSzPts val="2200"/>
              <a:buFont typeface="Arial"/>
              <a:buChar char="•"/>
            </a:pPr>
            <a:r>
              <a:rPr b="0" i="0" lang="es-ES" sz="2200" u="none" cap="none" strike="noStrike">
                <a:solidFill>
                  <a:schemeClr val="dk1"/>
                </a:solidFill>
                <a:latin typeface="Corbel"/>
                <a:ea typeface="Corbel"/>
                <a:cs typeface="Corbel"/>
                <a:sym typeface="Corbel"/>
              </a:rPr>
              <a:t>Rosenberg, M. (2003). </a:t>
            </a:r>
            <a:r>
              <a:rPr b="0" i="1" lang="es-ES" sz="2200" u="none" cap="none" strike="noStrike">
                <a:solidFill>
                  <a:schemeClr val="dk1"/>
                </a:solidFill>
                <a:latin typeface="Corbel"/>
                <a:ea typeface="Corbel"/>
                <a:cs typeface="Corbel"/>
                <a:sym typeface="Corbel"/>
              </a:rPr>
              <a:t>Nonviolent Communication.</a:t>
            </a:r>
            <a:endParaRPr b="0" i="0" sz="2200" u="none" cap="none" strike="noStrike">
              <a:solidFill>
                <a:schemeClr val="dk1"/>
              </a:solidFill>
              <a:latin typeface="Corbel"/>
              <a:ea typeface="Corbel"/>
              <a:cs typeface="Corbel"/>
              <a:sym typeface="Corbel"/>
            </a:endParaRPr>
          </a:p>
          <a:p>
            <a:pPr indent="-285750" lvl="0" marL="285750" marR="0" rtl="0" algn="l">
              <a:lnSpc>
                <a:spcPct val="100000"/>
              </a:lnSpc>
              <a:spcBef>
                <a:spcPts val="0"/>
              </a:spcBef>
              <a:spcAft>
                <a:spcPts val="0"/>
              </a:spcAft>
              <a:buClr>
                <a:schemeClr val="dk1"/>
              </a:buClr>
              <a:buSzPts val="2200"/>
              <a:buFont typeface="Arial"/>
              <a:buChar char="•"/>
            </a:pPr>
            <a:r>
              <a:rPr b="0" i="0" lang="es-ES" sz="2200" u="none" cap="none" strike="noStrike">
                <a:solidFill>
                  <a:schemeClr val="dk1"/>
                </a:solidFill>
                <a:latin typeface="Corbel"/>
                <a:ea typeface="Corbel"/>
                <a:cs typeface="Corbel"/>
                <a:sym typeface="Corbel"/>
              </a:rPr>
              <a:t>Stone, D., Patton, B., &amp; Heen, S. (2010). </a:t>
            </a:r>
            <a:r>
              <a:rPr b="0" i="1" lang="es-ES" sz="2200" u="none" cap="none" strike="noStrike">
                <a:solidFill>
                  <a:schemeClr val="dk1"/>
                </a:solidFill>
                <a:latin typeface="Corbel"/>
                <a:ea typeface="Corbel"/>
                <a:cs typeface="Corbel"/>
                <a:sym typeface="Corbel"/>
              </a:rPr>
              <a:t>Difficult Conversations.</a:t>
            </a:r>
            <a:endParaRPr b="0" i="0" sz="2200" u="none" cap="none" strike="noStrike">
              <a:solidFill>
                <a:schemeClr val="dk1"/>
              </a:solidFill>
              <a:latin typeface="Corbel"/>
              <a:ea typeface="Corbel"/>
              <a:cs typeface="Corbel"/>
              <a:sym typeface="Corbel"/>
            </a:endParaRPr>
          </a:p>
          <a:p>
            <a:pPr indent="-285750" lvl="0" marL="285750" marR="0" rtl="0" algn="l">
              <a:lnSpc>
                <a:spcPct val="100000"/>
              </a:lnSpc>
              <a:spcBef>
                <a:spcPts val="0"/>
              </a:spcBef>
              <a:spcAft>
                <a:spcPts val="0"/>
              </a:spcAft>
              <a:buClr>
                <a:schemeClr val="dk1"/>
              </a:buClr>
              <a:buSzPts val="2200"/>
              <a:buFont typeface="Arial"/>
              <a:buChar char="•"/>
            </a:pPr>
            <a:r>
              <a:rPr b="0" i="0" lang="es-ES" sz="2200" u="none" cap="none" strike="noStrike">
                <a:solidFill>
                  <a:schemeClr val="dk1"/>
                </a:solidFill>
                <a:latin typeface="Corbel"/>
                <a:ea typeface="Corbel"/>
                <a:cs typeface="Corbel"/>
                <a:sym typeface="Corbel"/>
              </a:rPr>
              <a:t>Goleman, D. (1995). </a:t>
            </a:r>
            <a:r>
              <a:rPr b="0" i="1" lang="es-ES" sz="2200" u="none" cap="none" strike="noStrike">
                <a:solidFill>
                  <a:schemeClr val="dk1"/>
                </a:solidFill>
                <a:latin typeface="Corbel"/>
                <a:ea typeface="Corbel"/>
                <a:cs typeface="Corbel"/>
                <a:sym typeface="Corbel"/>
              </a:rPr>
              <a:t>Emotional Intelligence.</a:t>
            </a:r>
            <a:endParaRPr b="0" i="0" sz="2200" u="none" cap="none" strike="noStrike">
              <a:solidFill>
                <a:schemeClr val="dk1"/>
              </a:solidFill>
              <a:latin typeface="Corbel"/>
              <a:ea typeface="Corbel"/>
              <a:cs typeface="Corbel"/>
              <a:sym typeface="Corbel"/>
            </a:endParaRPr>
          </a:p>
          <a:p>
            <a:pPr indent="-285750" lvl="0" marL="285750" marR="0" rtl="0" algn="l">
              <a:lnSpc>
                <a:spcPct val="100000"/>
              </a:lnSpc>
              <a:spcBef>
                <a:spcPts val="0"/>
              </a:spcBef>
              <a:spcAft>
                <a:spcPts val="0"/>
              </a:spcAft>
              <a:buClr>
                <a:schemeClr val="dk1"/>
              </a:buClr>
              <a:buSzPts val="2200"/>
              <a:buFont typeface="Arial"/>
              <a:buChar char="•"/>
            </a:pPr>
            <a:r>
              <a:rPr b="0" i="0" lang="es-ES" sz="2200" u="sng" cap="none" strike="noStrike">
                <a:solidFill>
                  <a:schemeClr val="dk1"/>
                </a:solidFill>
                <a:latin typeface="Corbel"/>
                <a:ea typeface="Corbel"/>
                <a:cs typeface="Corbel"/>
                <a:sym typeface="Corbel"/>
                <a:hlinkClick r:id="rId5">
                  <a:extLst>
                    <a:ext uri="{A12FA001-AC4F-418D-AE19-62706E023703}">
                      <ahyp:hlinkClr val="tx"/>
                    </a:ext>
                  </a:extLst>
                </a:hlinkClick>
              </a:rPr>
              <a:t>CRKit – Conflict Resolution Toolkit</a:t>
            </a:r>
            <a:endParaRPr b="0" i="0" sz="2200" u="none" cap="none" strike="noStrike">
              <a:solidFill>
                <a:schemeClr val="dk1"/>
              </a:solidFill>
              <a:latin typeface="Corbel"/>
              <a:ea typeface="Corbel"/>
              <a:cs typeface="Corbel"/>
              <a:sym typeface="Corbel"/>
            </a:endParaRPr>
          </a:p>
          <a:p>
            <a:pPr indent="-285750" lvl="0" marL="285750" marR="0" rtl="0" algn="l">
              <a:lnSpc>
                <a:spcPct val="100000"/>
              </a:lnSpc>
              <a:spcBef>
                <a:spcPts val="0"/>
              </a:spcBef>
              <a:spcAft>
                <a:spcPts val="0"/>
              </a:spcAft>
              <a:buClr>
                <a:schemeClr val="dk1"/>
              </a:buClr>
              <a:buSzPts val="2200"/>
              <a:buFont typeface="Arial"/>
              <a:buChar char="•"/>
            </a:pPr>
            <a:r>
              <a:rPr b="0" i="0" lang="es-ES" sz="2200" u="none" cap="none" strike="noStrike">
                <a:solidFill>
                  <a:schemeClr val="dk1"/>
                </a:solidFill>
                <a:latin typeface="Corbel"/>
                <a:ea typeface="Corbel"/>
                <a:cs typeface="Corbel"/>
                <a:sym typeface="Corbel"/>
              </a:rPr>
              <a:t>Greater Good – Conflict Tools </a:t>
            </a:r>
            <a:endParaRPr b="0" i="0" sz="1800" u="none" cap="none" strike="noStrike">
              <a:solidFill>
                <a:srgbClr val="000000"/>
              </a:solidFill>
              <a:latin typeface="Arial"/>
              <a:ea typeface="Arial"/>
              <a:cs typeface="Arial"/>
              <a:sym typeface="Arial"/>
            </a:endParaRPr>
          </a:p>
        </p:txBody>
      </p:sp>
    </p:spTree>
  </p:cSld>
  <p:clrMapOvr>
    <a:masterClrMapping/>
  </p:clrMapOvr>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62" name="Shape 362"/>
        <p:cNvGrpSpPr/>
        <p:nvPr/>
      </p:nvGrpSpPr>
      <p:grpSpPr>
        <a:xfrm>
          <a:off x="0" y="0"/>
          <a:ext cx="0" cy="0"/>
          <a:chOff x="0" y="0"/>
          <a:chExt cx="0" cy="0"/>
        </a:xfrm>
      </p:grpSpPr>
      <p:sp>
        <p:nvSpPr>
          <p:cNvPr id="363" name="Google Shape;363;g3a19616dedf_0_251"/>
          <p:cNvSpPr txBox="1"/>
          <p:nvPr/>
        </p:nvSpPr>
        <p:spPr>
          <a:xfrm>
            <a:off x="1954213" y="3227294"/>
            <a:ext cx="8764500" cy="1379700"/>
          </a:xfrm>
          <a:prstGeom prst="rect">
            <a:avLst/>
          </a:prstGeom>
          <a:noFill/>
          <a:ln>
            <a:noFill/>
          </a:ln>
        </p:spPr>
        <p:txBody>
          <a:bodyPr anchorCtr="0" anchor="t" bIns="45700" lIns="91425" spcFirstLastPara="1" rIns="91425" wrap="square" tIns="45700">
            <a:normAutofit fontScale="55000" lnSpcReduction="20000"/>
          </a:bodyPr>
          <a:lstStyle/>
          <a:p>
            <a:pPr indent="0" lvl="0" marL="0" marR="0" rtl="0" algn="ctr">
              <a:lnSpc>
                <a:spcPct val="90000"/>
              </a:lnSpc>
              <a:spcBef>
                <a:spcPts val="0"/>
              </a:spcBef>
              <a:spcAft>
                <a:spcPts val="0"/>
              </a:spcAft>
              <a:buClr>
                <a:schemeClr val="accent1"/>
              </a:buClr>
              <a:buSzPct val="100000"/>
              <a:buFont typeface="Noto Sans Symbols"/>
              <a:buNone/>
            </a:pPr>
            <a:r>
              <a:t/>
            </a:r>
            <a:endParaRPr b="0" i="0" sz="2200" u="none" cap="none" strike="noStrike">
              <a:solidFill>
                <a:schemeClr val="lt1"/>
              </a:solidFill>
              <a:latin typeface="Corbel"/>
              <a:ea typeface="Corbel"/>
              <a:cs typeface="Corbel"/>
              <a:sym typeface="Corbel"/>
            </a:endParaRPr>
          </a:p>
          <a:p>
            <a:pPr indent="0" lvl="0" marL="0" marR="0" rtl="0" algn="ctr">
              <a:lnSpc>
                <a:spcPct val="90000"/>
              </a:lnSpc>
              <a:spcBef>
                <a:spcPts val="1200"/>
              </a:spcBef>
              <a:spcAft>
                <a:spcPts val="0"/>
              </a:spcAft>
              <a:buClr>
                <a:schemeClr val="accent1"/>
              </a:buClr>
              <a:buSzPct val="100000"/>
              <a:buFont typeface="Noto Sans Symbols"/>
              <a:buNone/>
            </a:pPr>
            <a:r>
              <a:rPr b="1" i="0" lang="es-ES" sz="4667" u="none" cap="none" strike="noStrike">
                <a:solidFill>
                  <a:schemeClr val="lt1"/>
                </a:solidFill>
                <a:latin typeface="Corbel"/>
                <a:ea typeface="Corbel"/>
                <a:cs typeface="Corbel"/>
                <a:sym typeface="Corbel"/>
              </a:rPr>
              <a:t>www.____________________</a:t>
            </a:r>
            <a:endParaRPr b="0" i="0" sz="4667" u="none" cap="none" strike="noStrike">
              <a:solidFill>
                <a:schemeClr val="lt1"/>
              </a:solidFill>
              <a:latin typeface="Corbel"/>
              <a:ea typeface="Corbel"/>
              <a:cs typeface="Corbel"/>
              <a:sym typeface="Corbel"/>
            </a:endParaRPr>
          </a:p>
          <a:p>
            <a:pPr indent="0" lvl="0" marL="0" marR="0" rtl="0" algn="ctr">
              <a:lnSpc>
                <a:spcPct val="90000"/>
              </a:lnSpc>
              <a:spcBef>
                <a:spcPts val="1200"/>
              </a:spcBef>
              <a:spcAft>
                <a:spcPts val="0"/>
              </a:spcAft>
              <a:buClr>
                <a:schemeClr val="accent1"/>
              </a:buClr>
              <a:buSzPct val="100000"/>
              <a:buFont typeface="Noto Sans Symbols"/>
              <a:buNone/>
            </a:pPr>
            <a:r>
              <a:rPr b="1" i="0" lang="es-ES" sz="4667" u="none" cap="none" strike="noStrike">
                <a:solidFill>
                  <a:schemeClr val="lt1"/>
                </a:solidFill>
                <a:latin typeface="Corbel"/>
                <a:ea typeface="Corbel"/>
                <a:cs typeface="Corbel"/>
                <a:sym typeface="Corbel"/>
              </a:rPr>
              <a:t>www.facebook.com/___________________</a:t>
            </a:r>
            <a:r>
              <a:rPr b="1" i="0" lang="es-ES" sz="4700" u="none" cap="none" strike="noStrike">
                <a:solidFill>
                  <a:schemeClr val="lt1"/>
                </a:solidFill>
                <a:latin typeface="Corbel"/>
                <a:ea typeface="Corbel"/>
                <a:cs typeface="Corbel"/>
                <a:sym typeface="Corbel"/>
              </a:rPr>
              <a:t> </a:t>
            </a:r>
            <a:endParaRPr b="0" i="0" sz="1400" u="none" cap="none" strike="noStrike">
              <a:solidFill>
                <a:srgbClr val="000000"/>
              </a:solidFill>
              <a:latin typeface="Arial"/>
              <a:ea typeface="Arial"/>
              <a:cs typeface="Arial"/>
              <a:sym typeface="Arial"/>
            </a:endParaRPr>
          </a:p>
          <a:p>
            <a:pPr indent="0" lvl="0" marL="0" marR="0" rtl="0" algn="ctr">
              <a:lnSpc>
                <a:spcPct val="90000"/>
              </a:lnSpc>
              <a:spcBef>
                <a:spcPts val="1200"/>
              </a:spcBef>
              <a:spcAft>
                <a:spcPts val="0"/>
              </a:spcAft>
              <a:buClr>
                <a:schemeClr val="accent1"/>
              </a:buClr>
              <a:buSzPct val="100000"/>
              <a:buFont typeface="Noto Sans Symbols"/>
              <a:buNone/>
            </a:pPr>
            <a:r>
              <a:t/>
            </a:r>
            <a:endParaRPr b="0" i="0" sz="2200" u="none" cap="none" strike="noStrike">
              <a:solidFill>
                <a:schemeClr val="lt1"/>
              </a:solidFill>
              <a:latin typeface="Corbel"/>
              <a:ea typeface="Corbel"/>
              <a:cs typeface="Corbel"/>
              <a:sym typeface="Corbel"/>
            </a:endParaRPr>
          </a:p>
        </p:txBody>
      </p:sp>
      <p:sp>
        <p:nvSpPr>
          <p:cNvPr id="364" name="Google Shape;364;g3a19616dedf_0_251"/>
          <p:cNvSpPr txBox="1"/>
          <p:nvPr/>
        </p:nvSpPr>
        <p:spPr>
          <a:xfrm>
            <a:off x="174625" y="5124450"/>
            <a:ext cx="7153200" cy="7389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es-ES" sz="1400" u="none" cap="none" strike="noStrike">
                <a:solidFill>
                  <a:schemeClr val="lt1"/>
                </a:solidFill>
                <a:latin typeface="Corbel"/>
                <a:ea typeface="Corbel"/>
                <a:cs typeface="Corbel"/>
                <a:sym typeface="Corbel"/>
              </a:rPr>
              <a:t>Disclaimer: The Publication has been produced with the support of the Erasmus + Programme of the European Union. The contents of this page are the sole responsibility of partners and can in no way be taken to reflect the views of the NA and the Commission. </a:t>
            </a:r>
            <a:endParaRPr b="0" i="0" sz="1400" u="none" cap="none" strike="noStrike">
              <a:solidFill>
                <a:srgbClr val="000000"/>
              </a:solidFill>
              <a:latin typeface="Arial"/>
              <a:ea typeface="Arial"/>
              <a:cs typeface="Arial"/>
              <a:sym typeface="Arial"/>
            </a:endParaRPr>
          </a:p>
        </p:txBody>
      </p:sp>
      <p:pic>
        <p:nvPicPr>
          <p:cNvPr descr="Logotipo&#10;&#10;El contenido generado por IA puede ser incorrecto." id="365" name="Google Shape;365;g3a19616dedf_0_251"/>
          <p:cNvPicPr preferRelativeResize="0"/>
          <p:nvPr/>
        </p:nvPicPr>
        <p:blipFill rotWithShape="1">
          <a:blip r:embed="rId3">
            <a:alphaModFix/>
          </a:blip>
          <a:srcRect b="0" l="0" r="0" t="0"/>
          <a:stretch/>
        </p:blipFill>
        <p:spPr>
          <a:xfrm>
            <a:off x="4419052" y="75105"/>
            <a:ext cx="3353895" cy="335389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7" name="Shape 257"/>
        <p:cNvGrpSpPr/>
        <p:nvPr/>
      </p:nvGrpSpPr>
      <p:grpSpPr>
        <a:xfrm>
          <a:off x="0" y="0"/>
          <a:ext cx="0" cy="0"/>
          <a:chOff x="0" y="0"/>
          <a:chExt cx="0" cy="0"/>
        </a:xfrm>
      </p:grpSpPr>
      <p:sp>
        <p:nvSpPr>
          <p:cNvPr id="258" name="Google Shape;258;p2"/>
          <p:cNvSpPr txBox="1"/>
          <p:nvPr/>
        </p:nvSpPr>
        <p:spPr>
          <a:xfrm>
            <a:off x="3161798" y="336875"/>
            <a:ext cx="9030300" cy="1674900"/>
          </a:xfrm>
          <a:prstGeom prst="rect">
            <a:avLst/>
          </a:prstGeom>
          <a:noFill/>
          <a:ln>
            <a:noFill/>
          </a:ln>
        </p:spPr>
        <p:txBody>
          <a:bodyPr anchorCtr="0" anchor="t" bIns="45700" lIns="91425" spcFirstLastPara="1" rIns="91425" wrap="square" tIns="45700">
            <a:normAutofit/>
          </a:bodyPr>
          <a:lstStyle/>
          <a:p>
            <a:pPr indent="0" lvl="0" marL="0" marR="0" rtl="0" algn="r">
              <a:lnSpc>
                <a:spcPct val="100000"/>
              </a:lnSpc>
              <a:spcBef>
                <a:spcPts val="0"/>
              </a:spcBef>
              <a:spcAft>
                <a:spcPts val="0"/>
              </a:spcAft>
              <a:buClr>
                <a:srgbClr val="FFFFFF"/>
              </a:buClr>
              <a:buSzPts val="4267"/>
              <a:buFont typeface="Corbel"/>
              <a:buNone/>
            </a:pPr>
            <a:r>
              <a:rPr b="0" i="0" lang="es-ES" sz="3300" u="none" cap="none" strike="noStrike">
                <a:solidFill>
                  <a:srgbClr val="FFFFFF"/>
                </a:solidFill>
                <a:latin typeface="Corbel"/>
                <a:ea typeface="Corbel"/>
                <a:cs typeface="Corbel"/>
                <a:sym typeface="Corbel"/>
              </a:rPr>
              <a:t>SKILL – CONFLICT RESOLUTION</a:t>
            </a:r>
            <a:br>
              <a:rPr b="0" i="0" lang="es-ES" sz="3300" u="none" cap="none" strike="noStrike">
                <a:solidFill>
                  <a:srgbClr val="FFFFFF"/>
                </a:solidFill>
                <a:latin typeface="Corbel"/>
                <a:ea typeface="Corbel"/>
                <a:cs typeface="Corbel"/>
                <a:sym typeface="Corbel"/>
              </a:rPr>
            </a:br>
            <a:endParaRPr b="0" i="0" sz="3300" u="none" cap="none" strike="noStrike">
              <a:solidFill>
                <a:srgbClr val="FFFFFF"/>
              </a:solidFill>
              <a:latin typeface="Corbel"/>
              <a:ea typeface="Corbel"/>
              <a:cs typeface="Corbel"/>
              <a:sym typeface="Corbel"/>
            </a:endParaRPr>
          </a:p>
        </p:txBody>
      </p:sp>
      <p:pic>
        <p:nvPicPr>
          <p:cNvPr descr="Logotipo&#10;&#10;El contenido generado por IA puede ser incorrecto." id="259" name="Google Shape;259;p2"/>
          <p:cNvPicPr preferRelativeResize="0"/>
          <p:nvPr/>
        </p:nvPicPr>
        <p:blipFill rotWithShape="1">
          <a:blip r:embed="rId3">
            <a:alphaModFix/>
          </a:blip>
          <a:srcRect b="0" l="0" r="0" t="0"/>
          <a:stretch/>
        </p:blipFill>
        <p:spPr>
          <a:xfrm>
            <a:off x="-139139" y="-171383"/>
            <a:ext cx="1674813" cy="1674813"/>
          </a:xfrm>
          <a:prstGeom prst="rect">
            <a:avLst/>
          </a:prstGeom>
          <a:noFill/>
          <a:ln>
            <a:noFill/>
          </a:ln>
        </p:spPr>
      </p:pic>
      <p:sp>
        <p:nvSpPr>
          <p:cNvPr id="260" name="Google Shape;260;p2"/>
          <p:cNvSpPr txBox="1"/>
          <p:nvPr/>
        </p:nvSpPr>
        <p:spPr>
          <a:xfrm>
            <a:off x="645101" y="2347575"/>
            <a:ext cx="8468700" cy="17856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200"/>
              <a:buFont typeface="Arial"/>
              <a:buNone/>
            </a:pPr>
            <a:r>
              <a:rPr b="1" i="0" lang="es-ES" sz="2200" u="none" cap="none" strike="noStrike">
                <a:solidFill>
                  <a:srgbClr val="000000"/>
                </a:solidFill>
                <a:latin typeface="Corbel"/>
                <a:ea typeface="Corbel"/>
                <a:cs typeface="Corbel"/>
                <a:sym typeface="Corbel"/>
              </a:rPr>
              <a:t>AIM</a:t>
            </a:r>
            <a:endParaRPr b="1" i="0" sz="2200" u="none" cap="none" strike="noStrike">
              <a:solidFill>
                <a:srgbClr val="000000"/>
              </a:solidFill>
              <a:latin typeface="Corbel"/>
              <a:ea typeface="Corbel"/>
              <a:cs typeface="Corbel"/>
              <a:sym typeface="Corbel"/>
            </a:endParaRPr>
          </a:p>
          <a:p>
            <a:pPr indent="0" lvl="0" marL="0" marR="0" rtl="0" algn="l">
              <a:lnSpc>
                <a:spcPct val="100000"/>
              </a:lnSpc>
              <a:spcBef>
                <a:spcPts val="0"/>
              </a:spcBef>
              <a:spcAft>
                <a:spcPts val="0"/>
              </a:spcAft>
              <a:buClr>
                <a:srgbClr val="000000"/>
              </a:buClr>
              <a:buSzPts val="2200"/>
              <a:buFont typeface="Arial"/>
              <a:buNone/>
            </a:pPr>
            <a:br>
              <a:rPr b="0" i="0" lang="es-ES" sz="2200" u="none" cap="none" strike="noStrike">
                <a:solidFill>
                  <a:schemeClr val="dk1"/>
                </a:solidFill>
                <a:latin typeface="Corbel"/>
                <a:ea typeface="Corbel"/>
                <a:cs typeface="Corbel"/>
                <a:sym typeface="Corbel"/>
              </a:rPr>
            </a:br>
            <a:r>
              <a:rPr b="0" i="0" lang="es-ES" sz="2200" u="none" cap="none" strike="noStrike">
                <a:solidFill>
                  <a:srgbClr val="000000"/>
                </a:solidFill>
                <a:latin typeface="Corbel"/>
                <a:ea typeface="Corbel"/>
                <a:cs typeface="Corbel"/>
                <a:sym typeface="Corbel"/>
              </a:rPr>
              <a:t>To transform conflict into an opportunity for growth, understanding, and stronger relationships through effective communication and emotional regulation.</a:t>
            </a:r>
            <a:endParaRPr b="0" i="0" sz="2200" u="none" cap="none" strike="noStrike">
              <a:solidFill>
                <a:schemeClr val="dk1"/>
              </a:solidFill>
              <a:latin typeface="Corbel"/>
              <a:ea typeface="Corbel"/>
              <a:cs typeface="Corbel"/>
              <a:sym typeface="Corbel"/>
            </a:endParaRPr>
          </a:p>
        </p:txBody>
      </p:sp>
    </p:spTree>
  </p:cSld>
  <p:clrMapOvr>
    <a:masterClrMapping/>
  </p:clrMapOvr>
  <p:transition spd="med">
    <p:fade/>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4" name="Shape 264"/>
        <p:cNvGrpSpPr/>
        <p:nvPr/>
      </p:nvGrpSpPr>
      <p:grpSpPr>
        <a:xfrm>
          <a:off x="0" y="0"/>
          <a:ext cx="0" cy="0"/>
          <a:chOff x="0" y="0"/>
          <a:chExt cx="0" cy="0"/>
        </a:xfrm>
      </p:grpSpPr>
      <p:sp>
        <p:nvSpPr>
          <p:cNvPr id="265" name="Google Shape;265;p3"/>
          <p:cNvSpPr txBox="1"/>
          <p:nvPr/>
        </p:nvSpPr>
        <p:spPr>
          <a:xfrm>
            <a:off x="3489000" y="255325"/>
            <a:ext cx="8703000" cy="1674900"/>
          </a:xfrm>
          <a:prstGeom prst="rect">
            <a:avLst/>
          </a:prstGeom>
          <a:noFill/>
          <a:ln>
            <a:noFill/>
          </a:ln>
        </p:spPr>
        <p:txBody>
          <a:bodyPr anchorCtr="0" anchor="t" bIns="45700" lIns="91425" spcFirstLastPara="1" rIns="91425" wrap="square" tIns="45700">
            <a:normAutofit/>
          </a:bodyPr>
          <a:lstStyle/>
          <a:p>
            <a:pPr indent="0" lvl="0" marL="0" marR="0" rtl="0" algn="r">
              <a:lnSpc>
                <a:spcPct val="100000"/>
              </a:lnSpc>
              <a:spcBef>
                <a:spcPts val="0"/>
              </a:spcBef>
              <a:spcAft>
                <a:spcPts val="0"/>
              </a:spcAft>
              <a:buClr>
                <a:srgbClr val="FFFFFF"/>
              </a:buClr>
              <a:buSzPts val="4267"/>
              <a:buFont typeface="Corbel"/>
              <a:buNone/>
            </a:pPr>
            <a:r>
              <a:rPr b="0" i="0" lang="es-ES" sz="3300" u="none" cap="none" strike="noStrike">
                <a:solidFill>
                  <a:srgbClr val="FFFFFF"/>
                </a:solidFill>
                <a:latin typeface="Corbel"/>
                <a:ea typeface="Corbel"/>
                <a:cs typeface="Corbel"/>
                <a:sym typeface="Corbel"/>
              </a:rPr>
              <a:t>SKILL – CONFLICT RESOLUTION</a:t>
            </a:r>
            <a:br>
              <a:rPr b="0" i="0" lang="es-ES" sz="3300" u="none" cap="none" strike="noStrike">
                <a:solidFill>
                  <a:srgbClr val="FFFFFF"/>
                </a:solidFill>
                <a:latin typeface="Corbel"/>
                <a:ea typeface="Corbel"/>
                <a:cs typeface="Corbel"/>
                <a:sym typeface="Corbel"/>
              </a:rPr>
            </a:br>
            <a:endParaRPr b="0" i="0" sz="3300" u="none" cap="none" strike="noStrike">
              <a:solidFill>
                <a:srgbClr val="FFFFFF"/>
              </a:solidFill>
              <a:latin typeface="Corbel"/>
              <a:ea typeface="Corbel"/>
              <a:cs typeface="Corbel"/>
              <a:sym typeface="Corbel"/>
            </a:endParaRPr>
          </a:p>
        </p:txBody>
      </p:sp>
      <p:pic>
        <p:nvPicPr>
          <p:cNvPr descr="Logotipo&#10;&#10;El contenido generado por IA puede ser incorrecto." id="266" name="Google Shape;266;p3"/>
          <p:cNvPicPr preferRelativeResize="0"/>
          <p:nvPr/>
        </p:nvPicPr>
        <p:blipFill rotWithShape="1">
          <a:blip r:embed="rId3">
            <a:alphaModFix/>
          </a:blip>
          <a:srcRect b="0" l="0" r="0" t="0"/>
          <a:stretch/>
        </p:blipFill>
        <p:spPr>
          <a:xfrm>
            <a:off x="-139139" y="-171383"/>
            <a:ext cx="1674813" cy="1674813"/>
          </a:xfrm>
          <a:prstGeom prst="rect">
            <a:avLst/>
          </a:prstGeom>
          <a:noFill/>
          <a:ln>
            <a:noFill/>
          </a:ln>
        </p:spPr>
      </p:pic>
      <p:sp>
        <p:nvSpPr>
          <p:cNvPr id="267" name="Google Shape;267;p3"/>
          <p:cNvSpPr txBox="1"/>
          <p:nvPr/>
        </p:nvSpPr>
        <p:spPr>
          <a:xfrm>
            <a:off x="733630" y="1434378"/>
            <a:ext cx="6172200" cy="53874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Corbel"/>
              <a:buNone/>
            </a:pPr>
            <a:r>
              <a:rPr b="1" i="0" lang="es-ES" sz="2200" u="none" cap="none" strike="noStrike">
                <a:solidFill>
                  <a:srgbClr val="000000"/>
                </a:solidFill>
                <a:latin typeface="Corbel"/>
                <a:ea typeface="Corbel"/>
                <a:cs typeface="Corbel"/>
                <a:sym typeface="Corbel"/>
              </a:rPr>
              <a:t>OBJECTIVES</a:t>
            </a:r>
            <a:endParaRPr b="0" i="0" sz="2200" u="none" cap="none" strike="noStrike">
              <a:solidFill>
                <a:srgbClr val="000000"/>
              </a:solidFill>
              <a:latin typeface="Corbel"/>
              <a:ea typeface="Corbel"/>
              <a:cs typeface="Corbel"/>
              <a:sym typeface="Corbel"/>
            </a:endParaRPr>
          </a:p>
          <a:p>
            <a:pPr indent="0" lvl="0" marL="0" marR="0" rtl="0" algn="l">
              <a:lnSpc>
                <a:spcPct val="100000"/>
              </a:lnSpc>
              <a:spcBef>
                <a:spcPts val="0"/>
              </a:spcBef>
              <a:spcAft>
                <a:spcPts val="0"/>
              </a:spcAft>
              <a:buClr>
                <a:schemeClr val="dk1"/>
              </a:buClr>
              <a:buSzPts val="1800"/>
              <a:buFont typeface="Corbel"/>
              <a:buNone/>
            </a:pPr>
            <a:r>
              <a:t/>
            </a:r>
            <a:endParaRPr b="1" i="0" sz="2200" u="none" cap="none" strike="noStrike">
              <a:solidFill>
                <a:srgbClr val="000000"/>
              </a:solidFill>
              <a:latin typeface="Corbel"/>
              <a:ea typeface="Corbel"/>
              <a:cs typeface="Corbel"/>
              <a:sym typeface="Corbel"/>
            </a:endParaRPr>
          </a:p>
          <a:p>
            <a:pPr indent="-323850" lvl="0" marL="457200" marR="0" rtl="0" algn="l">
              <a:lnSpc>
                <a:spcPct val="100000"/>
              </a:lnSpc>
              <a:spcBef>
                <a:spcPts val="0"/>
              </a:spcBef>
              <a:spcAft>
                <a:spcPts val="0"/>
              </a:spcAft>
              <a:buClr>
                <a:schemeClr val="dk1"/>
              </a:buClr>
              <a:buSzPts val="1500"/>
              <a:buFont typeface="Corbel"/>
              <a:buChar char="●"/>
            </a:pPr>
            <a:r>
              <a:rPr b="0" i="0" lang="es-ES" sz="1500" u="none" cap="none" strike="noStrike">
                <a:solidFill>
                  <a:schemeClr val="dk1"/>
                </a:solidFill>
                <a:latin typeface="Corbel"/>
                <a:ea typeface="Corbel"/>
                <a:cs typeface="Corbel"/>
                <a:sym typeface="Corbel"/>
              </a:rPr>
              <a:t>Promote mutual understanding between parties</a:t>
            </a:r>
            <a:br>
              <a:rPr b="0" i="0" lang="es-ES" sz="1500" u="none" cap="none" strike="noStrike">
                <a:solidFill>
                  <a:schemeClr val="dk1"/>
                </a:solidFill>
                <a:latin typeface="Corbel"/>
                <a:ea typeface="Corbel"/>
                <a:cs typeface="Corbel"/>
                <a:sym typeface="Corbel"/>
              </a:rPr>
            </a:br>
            <a:endParaRPr b="0" i="0" sz="1500" u="none" cap="none" strike="noStrike">
              <a:solidFill>
                <a:schemeClr val="dk1"/>
              </a:solidFill>
              <a:latin typeface="Corbel"/>
              <a:ea typeface="Corbel"/>
              <a:cs typeface="Corbel"/>
              <a:sym typeface="Corbel"/>
            </a:endParaRPr>
          </a:p>
          <a:p>
            <a:pPr indent="-323850" lvl="0" marL="457200" marR="0" rtl="0" algn="l">
              <a:lnSpc>
                <a:spcPct val="100000"/>
              </a:lnSpc>
              <a:spcBef>
                <a:spcPts val="0"/>
              </a:spcBef>
              <a:spcAft>
                <a:spcPts val="0"/>
              </a:spcAft>
              <a:buClr>
                <a:schemeClr val="dk1"/>
              </a:buClr>
              <a:buSzPts val="1500"/>
              <a:buFont typeface="Corbel"/>
              <a:buChar char="●"/>
            </a:pPr>
            <a:r>
              <a:rPr b="0" i="0" lang="es-ES" sz="1500" u="none" cap="none" strike="noStrike">
                <a:solidFill>
                  <a:schemeClr val="dk1"/>
                </a:solidFill>
                <a:latin typeface="Corbel"/>
                <a:ea typeface="Corbel"/>
                <a:cs typeface="Corbel"/>
                <a:sym typeface="Corbel"/>
              </a:rPr>
              <a:t>Preserve and strengthen professional relationships</a:t>
            </a:r>
            <a:br>
              <a:rPr b="0" i="0" lang="es-ES" sz="1500" u="none" cap="none" strike="noStrike">
                <a:solidFill>
                  <a:schemeClr val="dk1"/>
                </a:solidFill>
                <a:latin typeface="Corbel"/>
                <a:ea typeface="Corbel"/>
                <a:cs typeface="Corbel"/>
                <a:sym typeface="Corbel"/>
              </a:rPr>
            </a:br>
            <a:endParaRPr b="0" i="0" sz="1500" u="none" cap="none" strike="noStrike">
              <a:solidFill>
                <a:schemeClr val="dk1"/>
              </a:solidFill>
              <a:latin typeface="Corbel"/>
              <a:ea typeface="Corbel"/>
              <a:cs typeface="Corbel"/>
              <a:sym typeface="Corbel"/>
            </a:endParaRPr>
          </a:p>
          <a:p>
            <a:pPr indent="-323850" lvl="0" marL="457200" marR="0" rtl="0" algn="l">
              <a:lnSpc>
                <a:spcPct val="100000"/>
              </a:lnSpc>
              <a:spcBef>
                <a:spcPts val="0"/>
              </a:spcBef>
              <a:spcAft>
                <a:spcPts val="0"/>
              </a:spcAft>
              <a:buClr>
                <a:schemeClr val="dk1"/>
              </a:buClr>
              <a:buSzPts val="1500"/>
              <a:buFont typeface="Corbel"/>
              <a:buChar char="●"/>
            </a:pPr>
            <a:r>
              <a:rPr b="0" i="0" lang="es-ES" sz="1500" u="none" cap="none" strike="noStrike">
                <a:solidFill>
                  <a:schemeClr val="dk1"/>
                </a:solidFill>
                <a:latin typeface="Corbel"/>
                <a:ea typeface="Corbel"/>
                <a:cs typeface="Corbel"/>
                <a:sym typeface="Corbel"/>
              </a:rPr>
              <a:t>Find fair and mutually beneficial solutions (</a:t>
            </a:r>
            <a:r>
              <a:rPr b="0" i="1" lang="es-ES" sz="1500" u="none" cap="none" strike="noStrike">
                <a:solidFill>
                  <a:schemeClr val="dk1"/>
                </a:solidFill>
                <a:latin typeface="Corbel"/>
                <a:ea typeface="Corbel"/>
                <a:cs typeface="Corbel"/>
                <a:sym typeface="Corbel"/>
              </a:rPr>
              <a:t>win–win outcomes</a:t>
            </a:r>
            <a:r>
              <a:rPr b="0" i="0" lang="es-ES" sz="1500" u="none" cap="none" strike="noStrike">
                <a:solidFill>
                  <a:schemeClr val="dk1"/>
                </a:solidFill>
                <a:latin typeface="Corbel"/>
                <a:ea typeface="Corbel"/>
                <a:cs typeface="Corbel"/>
                <a:sym typeface="Corbel"/>
              </a:rPr>
              <a:t>)</a:t>
            </a:r>
            <a:br>
              <a:rPr b="0" i="0" lang="es-ES" sz="1500" u="none" cap="none" strike="noStrike">
                <a:solidFill>
                  <a:schemeClr val="dk1"/>
                </a:solidFill>
                <a:latin typeface="Corbel"/>
                <a:ea typeface="Corbel"/>
                <a:cs typeface="Corbel"/>
                <a:sym typeface="Corbel"/>
              </a:rPr>
            </a:br>
            <a:endParaRPr b="0" i="0" sz="1500" u="none" cap="none" strike="noStrike">
              <a:solidFill>
                <a:schemeClr val="dk1"/>
              </a:solidFill>
              <a:latin typeface="Corbel"/>
              <a:ea typeface="Corbel"/>
              <a:cs typeface="Corbel"/>
              <a:sym typeface="Corbel"/>
            </a:endParaRPr>
          </a:p>
          <a:p>
            <a:pPr indent="-323850" lvl="0" marL="457200" marR="0" rtl="0" algn="l">
              <a:lnSpc>
                <a:spcPct val="100000"/>
              </a:lnSpc>
              <a:spcBef>
                <a:spcPts val="0"/>
              </a:spcBef>
              <a:spcAft>
                <a:spcPts val="0"/>
              </a:spcAft>
              <a:buClr>
                <a:schemeClr val="dk1"/>
              </a:buClr>
              <a:buSzPts val="1500"/>
              <a:buFont typeface="Corbel"/>
              <a:buChar char="●"/>
            </a:pPr>
            <a:r>
              <a:rPr b="0" i="0" lang="es-ES" sz="1500" u="none" cap="none" strike="noStrike">
                <a:solidFill>
                  <a:schemeClr val="dk1"/>
                </a:solidFill>
                <a:latin typeface="Corbel"/>
                <a:ea typeface="Corbel"/>
                <a:cs typeface="Corbel"/>
                <a:sym typeface="Corbel"/>
              </a:rPr>
              <a:t>Improve communication and active listening</a:t>
            </a:r>
            <a:br>
              <a:rPr b="0" i="0" lang="es-ES" sz="1500" u="none" cap="none" strike="noStrike">
                <a:solidFill>
                  <a:schemeClr val="dk1"/>
                </a:solidFill>
                <a:latin typeface="Corbel"/>
                <a:ea typeface="Corbel"/>
                <a:cs typeface="Corbel"/>
                <a:sym typeface="Corbel"/>
              </a:rPr>
            </a:br>
            <a:endParaRPr b="0" i="0" sz="1500" u="none" cap="none" strike="noStrike">
              <a:solidFill>
                <a:schemeClr val="dk1"/>
              </a:solidFill>
              <a:latin typeface="Corbel"/>
              <a:ea typeface="Corbel"/>
              <a:cs typeface="Corbel"/>
              <a:sym typeface="Corbel"/>
            </a:endParaRPr>
          </a:p>
          <a:p>
            <a:pPr indent="-323850" lvl="0" marL="457200" marR="0" rtl="0" algn="l">
              <a:lnSpc>
                <a:spcPct val="100000"/>
              </a:lnSpc>
              <a:spcBef>
                <a:spcPts val="0"/>
              </a:spcBef>
              <a:spcAft>
                <a:spcPts val="0"/>
              </a:spcAft>
              <a:buClr>
                <a:schemeClr val="dk1"/>
              </a:buClr>
              <a:buSzPts val="1500"/>
              <a:buFont typeface="Corbel"/>
              <a:buChar char="●"/>
            </a:pPr>
            <a:r>
              <a:rPr b="0" i="0" lang="es-ES" sz="1500" u="none" cap="none" strike="noStrike">
                <a:solidFill>
                  <a:schemeClr val="dk1"/>
                </a:solidFill>
                <a:latin typeface="Corbel"/>
                <a:ea typeface="Corbel"/>
                <a:cs typeface="Corbel"/>
                <a:sym typeface="Corbel"/>
              </a:rPr>
              <a:t>Reduce tension, stress, and emotional reactions</a:t>
            </a:r>
            <a:br>
              <a:rPr b="0" i="0" lang="es-ES" sz="1500" u="none" cap="none" strike="noStrike">
                <a:solidFill>
                  <a:schemeClr val="dk1"/>
                </a:solidFill>
                <a:latin typeface="Corbel"/>
                <a:ea typeface="Corbel"/>
                <a:cs typeface="Corbel"/>
                <a:sym typeface="Corbel"/>
              </a:rPr>
            </a:br>
            <a:endParaRPr b="0" i="0" sz="1500" u="none" cap="none" strike="noStrike">
              <a:solidFill>
                <a:schemeClr val="dk1"/>
              </a:solidFill>
              <a:latin typeface="Corbel"/>
              <a:ea typeface="Corbel"/>
              <a:cs typeface="Corbel"/>
              <a:sym typeface="Corbel"/>
            </a:endParaRPr>
          </a:p>
          <a:p>
            <a:pPr indent="-323850" lvl="0" marL="457200" marR="0" rtl="0" algn="l">
              <a:lnSpc>
                <a:spcPct val="100000"/>
              </a:lnSpc>
              <a:spcBef>
                <a:spcPts val="0"/>
              </a:spcBef>
              <a:spcAft>
                <a:spcPts val="0"/>
              </a:spcAft>
              <a:buClr>
                <a:schemeClr val="dk1"/>
              </a:buClr>
              <a:buSzPts val="1500"/>
              <a:buFont typeface="Corbel"/>
              <a:buChar char="●"/>
            </a:pPr>
            <a:r>
              <a:rPr b="0" i="0" lang="es-ES" sz="1500" u="none" cap="none" strike="noStrike">
                <a:solidFill>
                  <a:schemeClr val="dk1"/>
                </a:solidFill>
                <a:latin typeface="Corbel"/>
                <a:ea typeface="Corbel"/>
                <a:cs typeface="Corbel"/>
                <a:sym typeface="Corbel"/>
              </a:rPr>
              <a:t>Clarify roles, expectations, and responsibilities</a:t>
            </a:r>
            <a:br>
              <a:rPr b="0" i="0" lang="es-ES" sz="1500" u="none" cap="none" strike="noStrike">
                <a:solidFill>
                  <a:schemeClr val="dk1"/>
                </a:solidFill>
                <a:latin typeface="Corbel"/>
                <a:ea typeface="Corbel"/>
                <a:cs typeface="Corbel"/>
                <a:sym typeface="Corbel"/>
              </a:rPr>
            </a:br>
            <a:endParaRPr b="0" i="0" sz="1500" u="none" cap="none" strike="noStrike">
              <a:solidFill>
                <a:schemeClr val="dk1"/>
              </a:solidFill>
              <a:latin typeface="Corbel"/>
              <a:ea typeface="Corbel"/>
              <a:cs typeface="Corbel"/>
              <a:sym typeface="Corbel"/>
            </a:endParaRPr>
          </a:p>
          <a:p>
            <a:pPr indent="-323850" lvl="0" marL="457200" marR="0" rtl="0" algn="l">
              <a:lnSpc>
                <a:spcPct val="100000"/>
              </a:lnSpc>
              <a:spcBef>
                <a:spcPts val="0"/>
              </a:spcBef>
              <a:spcAft>
                <a:spcPts val="0"/>
              </a:spcAft>
              <a:buClr>
                <a:schemeClr val="dk1"/>
              </a:buClr>
              <a:buSzPts val="1500"/>
              <a:buFont typeface="Corbel"/>
              <a:buChar char="●"/>
            </a:pPr>
            <a:r>
              <a:rPr b="0" i="0" lang="es-ES" sz="1500" u="none" cap="none" strike="noStrike">
                <a:solidFill>
                  <a:schemeClr val="dk1"/>
                </a:solidFill>
                <a:latin typeface="Corbel"/>
                <a:ea typeface="Corbel"/>
                <a:cs typeface="Corbel"/>
                <a:sym typeface="Corbel"/>
              </a:rPr>
              <a:t>Encourage collaboration and teamwork</a:t>
            </a:r>
            <a:br>
              <a:rPr b="0" i="0" lang="es-ES" sz="1500" u="none" cap="none" strike="noStrike">
                <a:solidFill>
                  <a:schemeClr val="dk1"/>
                </a:solidFill>
                <a:latin typeface="Corbel"/>
                <a:ea typeface="Corbel"/>
                <a:cs typeface="Corbel"/>
                <a:sym typeface="Corbel"/>
              </a:rPr>
            </a:br>
            <a:endParaRPr b="0" i="0" sz="1500" u="none" cap="none" strike="noStrike">
              <a:solidFill>
                <a:schemeClr val="dk1"/>
              </a:solidFill>
              <a:latin typeface="Corbel"/>
              <a:ea typeface="Corbel"/>
              <a:cs typeface="Corbel"/>
              <a:sym typeface="Corbel"/>
            </a:endParaRPr>
          </a:p>
          <a:p>
            <a:pPr indent="-323850" lvl="0" marL="457200" marR="0" rtl="0" algn="l">
              <a:lnSpc>
                <a:spcPct val="100000"/>
              </a:lnSpc>
              <a:spcBef>
                <a:spcPts val="0"/>
              </a:spcBef>
              <a:spcAft>
                <a:spcPts val="0"/>
              </a:spcAft>
              <a:buClr>
                <a:schemeClr val="dk1"/>
              </a:buClr>
              <a:buSzPts val="1500"/>
              <a:buFont typeface="Corbel"/>
              <a:buChar char="●"/>
            </a:pPr>
            <a:r>
              <a:rPr b="0" i="0" lang="es-ES" sz="1500" u="none" cap="none" strike="noStrike">
                <a:solidFill>
                  <a:schemeClr val="dk1"/>
                </a:solidFill>
                <a:latin typeface="Corbel"/>
                <a:ea typeface="Corbel"/>
                <a:cs typeface="Corbel"/>
                <a:sym typeface="Corbel"/>
              </a:rPr>
              <a:t>Develop effective problem-solving and negotiation skills</a:t>
            </a:r>
            <a:br>
              <a:rPr b="0" i="0" lang="es-ES" sz="1500" u="none" cap="none" strike="noStrike">
                <a:solidFill>
                  <a:schemeClr val="dk1"/>
                </a:solidFill>
                <a:latin typeface="Corbel"/>
                <a:ea typeface="Corbel"/>
                <a:cs typeface="Corbel"/>
                <a:sym typeface="Corbel"/>
              </a:rPr>
            </a:br>
            <a:endParaRPr b="0" i="0" sz="1500" u="none" cap="none" strike="noStrike">
              <a:solidFill>
                <a:schemeClr val="dk1"/>
              </a:solidFill>
              <a:latin typeface="Corbel"/>
              <a:ea typeface="Corbel"/>
              <a:cs typeface="Corbel"/>
              <a:sym typeface="Corbel"/>
            </a:endParaRPr>
          </a:p>
          <a:p>
            <a:pPr indent="-323850" lvl="0" marL="457200" marR="0" rtl="0" algn="l">
              <a:lnSpc>
                <a:spcPct val="100000"/>
              </a:lnSpc>
              <a:spcBef>
                <a:spcPts val="0"/>
              </a:spcBef>
              <a:spcAft>
                <a:spcPts val="0"/>
              </a:spcAft>
              <a:buClr>
                <a:schemeClr val="dk1"/>
              </a:buClr>
              <a:buSzPts val="1500"/>
              <a:buFont typeface="Corbel"/>
              <a:buChar char="●"/>
            </a:pPr>
            <a:r>
              <a:rPr b="0" i="0" lang="es-ES" sz="1500" u="none" cap="none" strike="noStrike">
                <a:solidFill>
                  <a:schemeClr val="dk1"/>
                </a:solidFill>
                <a:latin typeface="Corbel"/>
                <a:ea typeface="Corbel"/>
                <a:cs typeface="Corbel"/>
                <a:sym typeface="Corbel"/>
              </a:rPr>
              <a:t>Restore focus, morale, and productivity</a:t>
            </a:r>
            <a:br>
              <a:rPr b="0" i="0" lang="es-ES" sz="1500" u="none" cap="none" strike="noStrike">
                <a:solidFill>
                  <a:schemeClr val="dk1"/>
                </a:solidFill>
                <a:latin typeface="Corbel"/>
                <a:ea typeface="Corbel"/>
                <a:cs typeface="Corbel"/>
                <a:sym typeface="Corbel"/>
              </a:rPr>
            </a:br>
            <a:endParaRPr b="0" i="0" sz="1500" u="none" cap="none" strike="noStrike">
              <a:solidFill>
                <a:schemeClr val="dk1"/>
              </a:solidFill>
              <a:latin typeface="Corbel"/>
              <a:ea typeface="Corbel"/>
              <a:cs typeface="Corbel"/>
              <a:sym typeface="Corbel"/>
            </a:endParaRPr>
          </a:p>
          <a:p>
            <a:pPr indent="-323850" lvl="0" marL="457200" marR="0" rtl="0" algn="l">
              <a:lnSpc>
                <a:spcPct val="100000"/>
              </a:lnSpc>
              <a:spcBef>
                <a:spcPts val="0"/>
              </a:spcBef>
              <a:spcAft>
                <a:spcPts val="0"/>
              </a:spcAft>
              <a:buClr>
                <a:schemeClr val="dk1"/>
              </a:buClr>
              <a:buSzPts val="1500"/>
              <a:buFont typeface="Corbel"/>
              <a:buChar char="●"/>
            </a:pPr>
            <a:r>
              <a:rPr b="0" i="0" lang="es-ES" sz="1500" u="none" cap="none" strike="noStrike">
                <a:solidFill>
                  <a:schemeClr val="dk1"/>
                </a:solidFill>
                <a:latin typeface="Corbel"/>
                <a:ea typeface="Corbel"/>
                <a:cs typeface="Corbel"/>
                <a:sym typeface="Corbel"/>
              </a:rPr>
              <a:t>Foster a positive and respectful organizational culture</a:t>
            </a:r>
            <a:endParaRPr b="0" i="0" sz="1500" u="none" cap="none" strike="noStrike">
              <a:solidFill>
                <a:schemeClr val="dk1"/>
              </a:solidFill>
              <a:latin typeface="Corbel"/>
              <a:ea typeface="Corbel"/>
              <a:cs typeface="Corbel"/>
              <a:sym typeface="Corbel"/>
            </a:endParaRPr>
          </a:p>
          <a:p>
            <a:pPr indent="0" lvl="0" marL="0" marR="0" rtl="0" algn="l">
              <a:lnSpc>
                <a:spcPct val="100000"/>
              </a:lnSpc>
              <a:spcBef>
                <a:spcPts val="0"/>
              </a:spcBef>
              <a:spcAft>
                <a:spcPts val="0"/>
              </a:spcAft>
              <a:buClr>
                <a:srgbClr val="000000"/>
              </a:buClr>
              <a:buSzPts val="1500"/>
              <a:buFont typeface="Arial"/>
              <a:buNone/>
            </a:pPr>
            <a:r>
              <a:t/>
            </a:r>
            <a:endParaRPr b="0" i="0" sz="1500" u="none" cap="none" strike="noStrike">
              <a:solidFill>
                <a:srgbClr val="000000"/>
              </a:solidFill>
              <a:latin typeface="Corbel"/>
              <a:ea typeface="Corbel"/>
              <a:cs typeface="Corbel"/>
              <a:sym typeface="Corbel"/>
            </a:endParaRPr>
          </a:p>
        </p:txBody>
      </p:sp>
      <p:pic>
        <p:nvPicPr>
          <p:cNvPr descr="Personas que trabajan en línea en equipo." id="268" name="Google Shape;268;p3"/>
          <p:cNvPicPr preferRelativeResize="0"/>
          <p:nvPr/>
        </p:nvPicPr>
        <p:blipFill rotWithShape="1">
          <a:blip r:embed="rId4">
            <a:alphaModFix/>
          </a:blip>
          <a:srcRect b="0" l="0" r="0" t="0"/>
          <a:stretch/>
        </p:blipFill>
        <p:spPr>
          <a:xfrm>
            <a:off x="6576284" y="1800123"/>
            <a:ext cx="5404683" cy="3600244"/>
          </a:xfrm>
          <a:prstGeom prst="rect">
            <a:avLst/>
          </a:prstGeom>
          <a:noFill/>
          <a:ln>
            <a:noFill/>
          </a:ln>
        </p:spPr>
      </p:pic>
    </p:spTree>
  </p:cSld>
  <p:clrMapOvr>
    <a:masterClrMapping/>
  </p:clrMapOvr>
  <p:transition spd="med">
    <p:fade/>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2" name="Shape 272"/>
        <p:cNvGrpSpPr/>
        <p:nvPr/>
      </p:nvGrpSpPr>
      <p:grpSpPr>
        <a:xfrm>
          <a:off x="0" y="0"/>
          <a:ext cx="0" cy="0"/>
          <a:chOff x="0" y="0"/>
          <a:chExt cx="0" cy="0"/>
        </a:xfrm>
      </p:grpSpPr>
      <p:sp>
        <p:nvSpPr>
          <p:cNvPr id="273" name="Google Shape;273;p4"/>
          <p:cNvSpPr txBox="1"/>
          <p:nvPr/>
        </p:nvSpPr>
        <p:spPr>
          <a:xfrm>
            <a:off x="3342352" y="194450"/>
            <a:ext cx="8849700" cy="1674900"/>
          </a:xfrm>
          <a:prstGeom prst="rect">
            <a:avLst/>
          </a:prstGeom>
          <a:noFill/>
          <a:ln>
            <a:noFill/>
          </a:ln>
        </p:spPr>
        <p:txBody>
          <a:bodyPr anchorCtr="0" anchor="t" bIns="45700" lIns="91425" spcFirstLastPara="1" rIns="91425" wrap="square" tIns="45700">
            <a:normAutofit/>
          </a:bodyPr>
          <a:lstStyle/>
          <a:p>
            <a:pPr indent="0" lvl="0" marL="0" marR="0" rtl="0" algn="r">
              <a:lnSpc>
                <a:spcPct val="100000"/>
              </a:lnSpc>
              <a:spcBef>
                <a:spcPts val="0"/>
              </a:spcBef>
              <a:spcAft>
                <a:spcPts val="0"/>
              </a:spcAft>
              <a:buClr>
                <a:srgbClr val="FFFFFF"/>
              </a:buClr>
              <a:buSzPts val="4267"/>
              <a:buFont typeface="Corbel"/>
              <a:buNone/>
            </a:pPr>
            <a:r>
              <a:rPr b="0" i="0" lang="es-ES" sz="3300" u="none" cap="none" strike="noStrike">
                <a:solidFill>
                  <a:srgbClr val="FFFFFF"/>
                </a:solidFill>
                <a:latin typeface="Corbel"/>
                <a:ea typeface="Corbel"/>
                <a:cs typeface="Corbel"/>
                <a:sym typeface="Corbel"/>
              </a:rPr>
              <a:t>SKILL – CONFLICT RESOLUTION</a:t>
            </a:r>
            <a:br>
              <a:rPr b="0" i="0" lang="es-ES" sz="3300" u="none" cap="none" strike="noStrike">
                <a:solidFill>
                  <a:srgbClr val="FFFFFF"/>
                </a:solidFill>
                <a:latin typeface="Corbel"/>
                <a:ea typeface="Corbel"/>
                <a:cs typeface="Corbel"/>
                <a:sym typeface="Corbel"/>
              </a:rPr>
            </a:br>
            <a:endParaRPr b="0" i="0" sz="3300" u="none" cap="none" strike="noStrike">
              <a:solidFill>
                <a:srgbClr val="FFFFFF"/>
              </a:solidFill>
              <a:latin typeface="Corbel"/>
              <a:ea typeface="Corbel"/>
              <a:cs typeface="Corbel"/>
              <a:sym typeface="Corbel"/>
            </a:endParaRPr>
          </a:p>
        </p:txBody>
      </p:sp>
      <p:pic>
        <p:nvPicPr>
          <p:cNvPr descr="Logotipo&#10;&#10;El contenido generado por IA puede ser incorrecto." id="274" name="Google Shape;274;p4"/>
          <p:cNvPicPr preferRelativeResize="0"/>
          <p:nvPr/>
        </p:nvPicPr>
        <p:blipFill rotWithShape="1">
          <a:blip r:embed="rId3">
            <a:alphaModFix/>
          </a:blip>
          <a:srcRect b="0" l="0" r="0" t="0"/>
          <a:stretch/>
        </p:blipFill>
        <p:spPr>
          <a:xfrm>
            <a:off x="-139139" y="-171383"/>
            <a:ext cx="1674813" cy="1674813"/>
          </a:xfrm>
          <a:prstGeom prst="rect">
            <a:avLst/>
          </a:prstGeom>
          <a:noFill/>
          <a:ln>
            <a:noFill/>
          </a:ln>
        </p:spPr>
      </p:pic>
      <p:sp>
        <p:nvSpPr>
          <p:cNvPr id="275" name="Google Shape;275;p4"/>
          <p:cNvSpPr txBox="1"/>
          <p:nvPr/>
        </p:nvSpPr>
        <p:spPr>
          <a:xfrm>
            <a:off x="191025" y="1869250"/>
            <a:ext cx="6450900" cy="48333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Corbel"/>
              <a:buNone/>
            </a:pPr>
            <a:r>
              <a:rPr b="1" i="0" lang="es-ES" sz="2200" u="none" cap="none" strike="noStrike">
                <a:solidFill>
                  <a:srgbClr val="000000"/>
                </a:solidFill>
                <a:latin typeface="Corbel"/>
                <a:ea typeface="Corbel"/>
                <a:cs typeface="Corbel"/>
                <a:sym typeface="Corbel"/>
              </a:rPr>
              <a:t>WHAT IS CONFLICT?</a:t>
            </a:r>
            <a:endParaRPr b="0" i="0" sz="2200" u="none" cap="none" strike="noStrike">
              <a:solidFill>
                <a:srgbClr val="000000"/>
              </a:solidFill>
              <a:latin typeface="Corbel"/>
              <a:ea typeface="Corbel"/>
              <a:cs typeface="Corbel"/>
              <a:sym typeface="Corbel"/>
            </a:endParaRPr>
          </a:p>
          <a:p>
            <a:pPr indent="0" lvl="0" marL="0" marR="0" rtl="0" algn="l">
              <a:lnSpc>
                <a:spcPct val="100000"/>
              </a:lnSpc>
              <a:spcBef>
                <a:spcPts val="0"/>
              </a:spcBef>
              <a:spcAft>
                <a:spcPts val="0"/>
              </a:spcAft>
              <a:buClr>
                <a:schemeClr val="dk1"/>
              </a:buClr>
              <a:buSzPts val="1800"/>
              <a:buFont typeface="Corbel"/>
              <a:buNone/>
            </a:pPr>
            <a:r>
              <a:t/>
            </a:r>
            <a:endParaRPr b="1" i="0" sz="2200" u="none" cap="none" strike="noStrike">
              <a:solidFill>
                <a:srgbClr val="000000"/>
              </a:solidFill>
              <a:latin typeface="Corbel"/>
              <a:ea typeface="Corbel"/>
              <a:cs typeface="Corbel"/>
              <a:sym typeface="Corbel"/>
            </a:endParaRPr>
          </a:p>
          <a:p>
            <a:pPr indent="0" lvl="0" marL="0" marR="0" rtl="0" algn="l">
              <a:lnSpc>
                <a:spcPct val="100000"/>
              </a:lnSpc>
              <a:spcBef>
                <a:spcPts val="0"/>
              </a:spcBef>
              <a:spcAft>
                <a:spcPts val="0"/>
              </a:spcAft>
              <a:buClr>
                <a:srgbClr val="000000"/>
              </a:buClr>
              <a:buSzPts val="2200"/>
              <a:buFont typeface="Arial"/>
              <a:buNone/>
            </a:pPr>
            <a:r>
              <a:rPr b="0" i="0" lang="es-ES" sz="2200" u="none" cap="none" strike="noStrike">
                <a:solidFill>
                  <a:schemeClr val="dk1"/>
                </a:solidFill>
                <a:latin typeface="Corbel"/>
                <a:ea typeface="Corbel"/>
                <a:cs typeface="Corbel"/>
                <a:sym typeface="Corbel"/>
              </a:rPr>
              <a:t>A </a:t>
            </a:r>
            <a:r>
              <a:rPr b="1" i="0" lang="es-ES" sz="2200" u="none" cap="none" strike="noStrike">
                <a:solidFill>
                  <a:schemeClr val="dk1"/>
                </a:solidFill>
                <a:latin typeface="Corbel"/>
                <a:ea typeface="Corbel"/>
                <a:cs typeface="Corbel"/>
                <a:sym typeface="Corbel"/>
              </a:rPr>
              <a:t>conflict</a:t>
            </a:r>
            <a:r>
              <a:rPr b="0" i="0" lang="es-ES" sz="2200" u="none" cap="none" strike="noStrike">
                <a:solidFill>
                  <a:schemeClr val="dk1"/>
                </a:solidFill>
                <a:latin typeface="Corbel"/>
                <a:ea typeface="Corbel"/>
                <a:cs typeface="Corbel"/>
                <a:sym typeface="Corbel"/>
              </a:rPr>
              <a:t> is a </a:t>
            </a:r>
            <a:r>
              <a:rPr b="1" i="0" lang="es-ES" sz="2200" u="none" cap="none" strike="noStrike">
                <a:solidFill>
                  <a:schemeClr val="dk1"/>
                </a:solidFill>
                <a:latin typeface="Corbel"/>
                <a:ea typeface="Corbel"/>
                <a:cs typeface="Corbel"/>
                <a:sym typeface="Corbel"/>
              </a:rPr>
              <a:t>disagreement or clash</a:t>
            </a:r>
            <a:r>
              <a:rPr b="0" i="0" lang="es-ES" sz="2200" u="none" cap="none" strike="noStrike">
                <a:solidFill>
                  <a:schemeClr val="dk1"/>
                </a:solidFill>
                <a:latin typeface="Corbel"/>
                <a:ea typeface="Corbel"/>
                <a:cs typeface="Corbel"/>
                <a:sym typeface="Corbel"/>
              </a:rPr>
              <a:t> between individuals or groups that arises when their </a:t>
            </a:r>
            <a:r>
              <a:rPr b="1" i="0" lang="es-ES" sz="2200" u="none" cap="none" strike="noStrike">
                <a:solidFill>
                  <a:schemeClr val="dk1"/>
                </a:solidFill>
                <a:latin typeface="Corbel"/>
                <a:ea typeface="Corbel"/>
                <a:cs typeface="Corbel"/>
                <a:sym typeface="Corbel"/>
              </a:rPr>
              <a:t>interests, needs, values, goals, or perceptions</a:t>
            </a:r>
            <a:r>
              <a:rPr b="0" i="0" lang="es-ES" sz="2200" u="none" cap="none" strike="noStrike">
                <a:solidFill>
                  <a:schemeClr val="dk1"/>
                </a:solidFill>
                <a:latin typeface="Corbel"/>
                <a:ea typeface="Corbel"/>
                <a:cs typeface="Corbel"/>
                <a:sym typeface="Corbel"/>
              </a:rPr>
              <a:t> differ and seem incompatible.</a:t>
            </a:r>
            <a:endParaRPr b="0" i="0" sz="2200" u="none" cap="none" strike="noStrike">
              <a:solidFill>
                <a:schemeClr val="dk1"/>
              </a:solidFill>
              <a:latin typeface="Corbel"/>
              <a:ea typeface="Corbel"/>
              <a:cs typeface="Corbel"/>
              <a:sym typeface="Corbel"/>
            </a:endParaRPr>
          </a:p>
          <a:p>
            <a:pPr indent="0" lvl="0" marL="0" marR="0" rtl="0" algn="l">
              <a:lnSpc>
                <a:spcPct val="100000"/>
              </a:lnSpc>
              <a:spcBef>
                <a:spcPts val="0"/>
              </a:spcBef>
              <a:spcAft>
                <a:spcPts val="0"/>
              </a:spcAft>
              <a:buClr>
                <a:srgbClr val="000000"/>
              </a:buClr>
              <a:buSzPts val="2200"/>
              <a:buFont typeface="Arial"/>
              <a:buNone/>
            </a:pPr>
            <a:r>
              <a:t/>
            </a:r>
            <a:endParaRPr b="0" i="0" sz="2200" u="none" cap="none" strike="noStrike">
              <a:solidFill>
                <a:schemeClr val="dk1"/>
              </a:solidFill>
              <a:latin typeface="Corbel"/>
              <a:ea typeface="Corbel"/>
              <a:cs typeface="Corbel"/>
              <a:sym typeface="Corbel"/>
            </a:endParaRPr>
          </a:p>
          <a:p>
            <a:pPr indent="0" lvl="0" marL="0" marR="0" rtl="0" algn="l">
              <a:lnSpc>
                <a:spcPct val="100000"/>
              </a:lnSpc>
              <a:spcBef>
                <a:spcPts val="0"/>
              </a:spcBef>
              <a:spcAft>
                <a:spcPts val="0"/>
              </a:spcAft>
              <a:buClr>
                <a:srgbClr val="000000"/>
              </a:buClr>
              <a:buSzPts val="2200"/>
              <a:buFont typeface="Arial"/>
              <a:buNone/>
            </a:pPr>
            <a:r>
              <a:rPr b="0" i="0" lang="es-ES" sz="2200" u="none" cap="none" strike="noStrike">
                <a:solidFill>
                  <a:schemeClr val="dk1"/>
                </a:solidFill>
                <a:latin typeface="Corbel"/>
                <a:ea typeface="Corbel"/>
                <a:cs typeface="Corbel"/>
                <a:sym typeface="Corbel"/>
              </a:rPr>
              <a:t>It is a </a:t>
            </a:r>
            <a:r>
              <a:rPr b="1" i="0" lang="es-ES" sz="2200" u="none" cap="none" strike="noStrike">
                <a:solidFill>
                  <a:schemeClr val="dk1"/>
                </a:solidFill>
                <a:latin typeface="Corbel"/>
                <a:ea typeface="Corbel"/>
                <a:cs typeface="Corbel"/>
                <a:sym typeface="Corbel"/>
              </a:rPr>
              <a:t>natural part of human interaction</a:t>
            </a:r>
            <a:r>
              <a:rPr b="0" i="0" lang="es-ES" sz="2200" u="none" cap="none" strike="noStrike">
                <a:solidFill>
                  <a:schemeClr val="dk1"/>
                </a:solidFill>
                <a:latin typeface="Corbel"/>
                <a:ea typeface="Corbel"/>
                <a:cs typeface="Corbel"/>
                <a:sym typeface="Corbel"/>
              </a:rPr>
              <a:t> and can occur in personal relationships, workplaces, or between organizations and nations.</a:t>
            </a:r>
            <a:endParaRPr b="0" i="0" sz="2200" u="none" cap="none" strike="noStrike">
              <a:solidFill>
                <a:schemeClr val="dk1"/>
              </a:solidFill>
              <a:latin typeface="Corbel"/>
              <a:ea typeface="Corbel"/>
              <a:cs typeface="Corbel"/>
              <a:sym typeface="Corbel"/>
            </a:endParaRPr>
          </a:p>
          <a:p>
            <a:pPr indent="0" lvl="0" marL="0" marR="0" rtl="0" algn="l">
              <a:lnSpc>
                <a:spcPct val="100000"/>
              </a:lnSpc>
              <a:spcBef>
                <a:spcPts val="0"/>
              </a:spcBef>
              <a:spcAft>
                <a:spcPts val="0"/>
              </a:spcAft>
              <a:buClr>
                <a:srgbClr val="000000"/>
              </a:buClr>
              <a:buSzPts val="2200"/>
              <a:buFont typeface="Arial"/>
              <a:buNone/>
            </a:pPr>
            <a:r>
              <a:t/>
            </a:r>
            <a:endParaRPr b="0" i="0" sz="2200" u="none" cap="none" strike="noStrike">
              <a:solidFill>
                <a:schemeClr val="dk1"/>
              </a:solidFill>
              <a:latin typeface="Corbel"/>
              <a:ea typeface="Corbel"/>
              <a:cs typeface="Corbel"/>
              <a:sym typeface="Corbel"/>
            </a:endParaRPr>
          </a:p>
          <a:p>
            <a:pPr indent="0" lvl="0" marL="0" marR="0" rtl="0" algn="l">
              <a:lnSpc>
                <a:spcPct val="100000"/>
              </a:lnSpc>
              <a:spcBef>
                <a:spcPts val="0"/>
              </a:spcBef>
              <a:spcAft>
                <a:spcPts val="0"/>
              </a:spcAft>
              <a:buClr>
                <a:srgbClr val="000000"/>
              </a:buClr>
              <a:buSzPts val="2200"/>
              <a:buFont typeface="Arial"/>
              <a:buNone/>
            </a:pPr>
            <a:r>
              <a:rPr b="0" i="0" lang="es-ES" sz="2200" u="none" cap="none" strike="noStrike">
                <a:solidFill>
                  <a:schemeClr val="dk1"/>
                </a:solidFill>
                <a:latin typeface="Corbel"/>
                <a:ea typeface="Corbel"/>
                <a:cs typeface="Corbel"/>
                <a:sym typeface="Corbel"/>
              </a:rPr>
              <a:t>Conflict is </a:t>
            </a:r>
            <a:r>
              <a:rPr b="1" i="0" lang="es-ES" sz="2200" u="none" cap="none" strike="noStrike">
                <a:solidFill>
                  <a:schemeClr val="dk1"/>
                </a:solidFill>
                <a:latin typeface="Corbel"/>
                <a:ea typeface="Corbel"/>
                <a:cs typeface="Corbel"/>
                <a:sym typeface="Corbel"/>
              </a:rPr>
              <a:t>not always negative</a:t>
            </a:r>
            <a:r>
              <a:rPr b="0" i="0" lang="es-ES" sz="2200" u="none" cap="none" strike="noStrike">
                <a:solidFill>
                  <a:schemeClr val="dk1"/>
                </a:solidFill>
                <a:latin typeface="Corbel"/>
                <a:ea typeface="Corbel"/>
                <a:cs typeface="Corbel"/>
                <a:sym typeface="Corbel"/>
              </a:rPr>
              <a:t>; when managed well, it can lead to </a:t>
            </a:r>
            <a:r>
              <a:rPr b="1" i="0" lang="es-ES" sz="2200" u="none" cap="none" strike="noStrike">
                <a:solidFill>
                  <a:schemeClr val="dk1"/>
                </a:solidFill>
                <a:latin typeface="Corbel"/>
                <a:ea typeface="Corbel"/>
                <a:cs typeface="Corbel"/>
                <a:sym typeface="Corbel"/>
              </a:rPr>
              <a:t>growth, innovation, and stronger relationships</a:t>
            </a:r>
            <a:r>
              <a:rPr b="0" i="0" lang="es-ES" sz="2200" u="none" cap="none" strike="noStrike">
                <a:solidFill>
                  <a:schemeClr val="dk1"/>
                </a:solidFill>
                <a:latin typeface="Corbel"/>
                <a:ea typeface="Corbel"/>
                <a:cs typeface="Corbel"/>
                <a:sym typeface="Corbel"/>
              </a:rPr>
              <a:t>.</a:t>
            </a:r>
            <a:endParaRPr b="0" i="0" sz="2200" u="none" cap="none" strike="noStrike">
              <a:solidFill>
                <a:schemeClr val="dk1"/>
              </a:solidFill>
              <a:latin typeface="Corbel"/>
              <a:ea typeface="Corbel"/>
              <a:cs typeface="Corbel"/>
              <a:sym typeface="Corbel"/>
            </a:endParaRPr>
          </a:p>
        </p:txBody>
      </p:sp>
      <p:pic>
        <p:nvPicPr>
          <p:cNvPr id="276" name="Google Shape;276;p4"/>
          <p:cNvPicPr preferRelativeResize="0"/>
          <p:nvPr/>
        </p:nvPicPr>
        <p:blipFill rotWithShape="1">
          <a:blip r:embed="rId4">
            <a:alphaModFix/>
          </a:blip>
          <a:srcRect b="0" l="0" r="0" t="0"/>
          <a:stretch/>
        </p:blipFill>
        <p:spPr>
          <a:xfrm>
            <a:off x="6851207" y="1869256"/>
            <a:ext cx="4699000" cy="3467100"/>
          </a:xfrm>
          <a:prstGeom prst="rect">
            <a:avLst/>
          </a:prstGeom>
          <a:noFill/>
          <a:ln>
            <a:noFill/>
          </a:ln>
        </p:spPr>
      </p:pic>
    </p:spTree>
  </p:cSld>
  <p:clrMapOvr>
    <a:masterClrMapping/>
  </p:clrMapOvr>
  <p:transition spd="med">
    <p:fade/>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0" name="Shape 280"/>
        <p:cNvGrpSpPr/>
        <p:nvPr/>
      </p:nvGrpSpPr>
      <p:grpSpPr>
        <a:xfrm>
          <a:off x="0" y="0"/>
          <a:ext cx="0" cy="0"/>
          <a:chOff x="0" y="0"/>
          <a:chExt cx="0" cy="0"/>
        </a:xfrm>
      </p:grpSpPr>
      <p:sp>
        <p:nvSpPr>
          <p:cNvPr id="281" name="Google Shape;281;p5"/>
          <p:cNvSpPr txBox="1"/>
          <p:nvPr/>
        </p:nvSpPr>
        <p:spPr>
          <a:xfrm>
            <a:off x="3401998" y="164300"/>
            <a:ext cx="8790000" cy="1674900"/>
          </a:xfrm>
          <a:prstGeom prst="rect">
            <a:avLst/>
          </a:prstGeom>
          <a:noFill/>
          <a:ln>
            <a:noFill/>
          </a:ln>
        </p:spPr>
        <p:txBody>
          <a:bodyPr anchorCtr="0" anchor="t" bIns="45700" lIns="91425" spcFirstLastPara="1" rIns="91425" wrap="square" tIns="45700">
            <a:normAutofit/>
          </a:bodyPr>
          <a:lstStyle/>
          <a:p>
            <a:pPr indent="0" lvl="0" marL="0" marR="0" rtl="0" algn="r">
              <a:lnSpc>
                <a:spcPct val="100000"/>
              </a:lnSpc>
              <a:spcBef>
                <a:spcPts val="0"/>
              </a:spcBef>
              <a:spcAft>
                <a:spcPts val="0"/>
              </a:spcAft>
              <a:buClr>
                <a:srgbClr val="FFFFFF"/>
              </a:buClr>
              <a:buSzPts val="4267"/>
              <a:buFont typeface="Corbel"/>
              <a:buNone/>
            </a:pPr>
            <a:r>
              <a:rPr b="0" i="0" lang="es-ES" sz="3300" u="none" cap="none" strike="noStrike">
                <a:solidFill>
                  <a:srgbClr val="FFFFFF"/>
                </a:solidFill>
                <a:latin typeface="Corbel"/>
                <a:ea typeface="Corbel"/>
                <a:cs typeface="Corbel"/>
                <a:sym typeface="Corbel"/>
              </a:rPr>
              <a:t>SKILL – CONFLICT RESOLUTION</a:t>
            </a:r>
            <a:br>
              <a:rPr b="0" i="0" lang="es-ES" sz="3300" u="none" cap="none" strike="noStrike">
                <a:solidFill>
                  <a:srgbClr val="FFFFFF"/>
                </a:solidFill>
                <a:latin typeface="Corbel"/>
                <a:ea typeface="Corbel"/>
                <a:cs typeface="Corbel"/>
                <a:sym typeface="Corbel"/>
              </a:rPr>
            </a:br>
            <a:endParaRPr b="0" i="0" sz="3300" u="none" cap="none" strike="noStrike">
              <a:solidFill>
                <a:srgbClr val="FFFFFF"/>
              </a:solidFill>
              <a:latin typeface="Corbel"/>
              <a:ea typeface="Corbel"/>
              <a:cs typeface="Corbel"/>
              <a:sym typeface="Corbel"/>
            </a:endParaRPr>
          </a:p>
        </p:txBody>
      </p:sp>
      <p:pic>
        <p:nvPicPr>
          <p:cNvPr descr="Logotipo&#10;&#10;El contenido generado por IA puede ser incorrecto." id="282" name="Google Shape;282;p5"/>
          <p:cNvPicPr preferRelativeResize="0"/>
          <p:nvPr/>
        </p:nvPicPr>
        <p:blipFill rotWithShape="1">
          <a:blip r:embed="rId3">
            <a:alphaModFix/>
          </a:blip>
          <a:srcRect b="0" l="0" r="0" t="0"/>
          <a:stretch/>
        </p:blipFill>
        <p:spPr>
          <a:xfrm>
            <a:off x="-139139" y="-171383"/>
            <a:ext cx="1674813" cy="1674813"/>
          </a:xfrm>
          <a:prstGeom prst="rect">
            <a:avLst/>
          </a:prstGeom>
          <a:noFill/>
          <a:ln>
            <a:noFill/>
          </a:ln>
        </p:spPr>
      </p:pic>
      <p:sp>
        <p:nvSpPr>
          <p:cNvPr id="283" name="Google Shape;283;p5"/>
          <p:cNvSpPr txBox="1"/>
          <p:nvPr/>
        </p:nvSpPr>
        <p:spPr>
          <a:xfrm>
            <a:off x="1036449" y="1249625"/>
            <a:ext cx="7407900" cy="6007800"/>
          </a:xfrm>
          <a:prstGeom prst="rect">
            <a:avLst/>
          </a:prstGeom>
          <a:noFill/>
          <a:ln>
            <a:noFill/>
          </a:ln>
        </p:spPr>
        <p:txBody>
          <a:bodyPr anchorCtr="0" anchor="t" bIns="45700" lIns="91425" spcFirstLastPara="1" rIns="91425" wrap="square" tIns="45700">
            <a:spAutoFit/>
          </a:bodyPr>
          <a:lstStyle/>
          <a:p>
            <a:pPr indent="0" lvl="0" marL="0" marR="0" rtl="0" algn="l">
              <a:lnSpc>
                <a:spcPct val="115000"/>
              </a:lnSpc>
              <a:spcBef>
                <a:spcPts val="1800"/>
              </a:spcBef>
              <a:spcAft>
                <a:spcPts val="0"/>
              </a:spcAft>
              <a:buClr>
                <a:schemeClr val="dk1"/>
              </a:buClr>
              <a:buSzPts val="1100"/>
              <a:buFont typeface="Arial"/>
              <a:buNone/>
            </a:pPr>
            <a:r>
              <a:rPr b="1" i="0" lang="es-ES" sz="1900" u="none" cap="none" strike="noStrike">
                <a:solidFill>
                  <a:schemeClr val="dk1"/>
                </a:solidFill>
                <a:latin typeface="Corbel"/>
                <a:ea typeface="Corbel"/>
                <a:cs typeface="Corbel"/>
                <a:sym typeface="Corbel"/>
              </a:rPr>
              <a:t>💥 Why Conflict Occurs</a:t>
            </a:r>
            <a:endParaRPr b="1" i="0" sz="1900" u="none" cap="none" strike="noStrike">
              <a:solidFill>
                <a:schemeClr val="dk1"/>
              </a:solidFill>
              <a:latin typeface="Corbel"/>
              <a:ea typeface="Corbel"/>
              <a:cs typeface="Corbel"/>
              <a:sym typeface="Corbel"/>
            </a:endParaRPr>
          </a:p>
          <a:p>
            <a:pPr indent="0" lvl="0" marL="0" marR="0" rtl="0" algn="l">
              <a:lnSpc>
                <a:spcPct val="115000"/>
              </a:lnSpc>
              <a:spcBef>
                <a:spcPts val="1400"/>
              </a:spcBef>
              <a:spcAft>
                <a:spcPts val="0"/>
              </a:spcAft>
              <a:buClr>
                <a:schemeClr val="dk1"/>
              </a:buClr>
              <a:buSzPts val="1100"/>
              <a:buFont typeface="Arial"/>
              <a:buNone/>
            </a:pPr>
            <a:r>
              <a:rPr b="1" i="0" lang="es-ES" sz="1700" u="none" cap="none" strike="noStrike">
                <a:solidFill>
                  <a:schemeClr val="dk1"/>
                </a:solidFill>
                <a:latin typeface="Corbel"/>
                <a:ea typeface="Corbel"/>
                <a:cs typeface="Corbel"/>
                <a:sym typeface="Corbel"/>
              </a:rPr>
              <a:t>🔹 Key Reasons</a:t>
            </a:r>
            <a:endParaRPr b="1" i="0" sz="1700" u="none" cap="none" strike="noStrike">
              <a:solidFill>
                <a:schemeClr val="dk1"/>
              </a:solidFill>
              <a:latin typeface="Corbel"/>
              <a:ea typeface="Corbel"/>
              <a:cs typeface="Corbel"/>
              <a:sym typeface="Corbel"/>
            </a:endParaRPr>
          </a:p>
          <a:p>
            <a:pPr indent="-323850" lvl="0" marL="457200" marR="0" rtl="0" algn="l">
              <a:lnSpc>
                <a:spcPct val="115000"/>
              </a:lnSpc>
              <a:spcBef>
                <a:spcPts val="1200"/>
              </a:spcBef>
              <a:spcAft>
                <a:spcPts val="0"/>
              </a:spcAft>
              <a:buClr>
                <a:schemeClr val="dk1"/>
              </a:buClr>
              <a:buSzPts val="1500"/>
              <a:buFont typeface="Arial"/>
              <a:buChar char="●"/>
            </a:pPr>
            <a:r>
              <a:rPr b="0" i="0" lang="es-ES" sz="1500" u="none" cap="none" strike="noStrike">
                <a:solidFill>
                  <a:schemeClr val="dk1"/>
                </a:solidFill>
                <a:latin typeface="Corbel"/>
                <a:ea typeface="Corbel"/>
                <a:cs typeface="Corbel"/>
                <a:sym typeface="Corbel"/>
              </a:rPr>
              <a:t>⚡ </a:t>
            </a:r>
            <a:r>
              <a:rPr b="1" i="0" lang="es-ES" sz="1500" u="none" cap="none" strike="noStrike">
                <a:solidFill>
                  <a:schemeClr val="dk1"/>
                </a:solidFill>
                <a:latin typeface="Corbel"/>
                <a:ea typeface="Corbel"/>
                <a:cs typeface="Corbel"/>
                <a:sym typeface="Corbel"/>
              </a:rPr>
              <a:t>Different Goals or Priorities</a:t>
            </a:r>
            <a:r>
              <a:rPr b="0" i="0" lang="es-ES" sz="1500" u="none" cap="none" strike="noStrike">
                <a:solidFill>
                  <a:schemeClr val="dk1"/>
                </a:solidFill>
                <a:latin typeface="Corbel"/>
                <a:ea typeface="Corbel"/>
                <a:cs typeface="Corbel"/>
                <a:sym typeface="Corbel"/>
              </a:rPr>
              <a:t> – Competing objectives or interests</a:t>
            </a:r>
            <a:br>
              <a:rPr b="0" i="0" lang="es-ES" sz="1500" u="none" cap="none" strike="noStrike">
                <a:solidFill>
                  <a:schemeClr val="dk1"/>
                </a:solidFill>
                <a:latin typeface="Corbel"/>
                <a:ea typeface="Corbel"/>
                <a:cs typeface="Corbel"/>
                <a:sym typeface="Corbel"/>
              </a:rPr>
            </a:br>
            <a:endParaRPr b="0" i="0" sz="1500" u="none" cap="none" strike="noStrike">
              <a:solidFill>
                <a:schemeClr val="dk1"/>
              </a:solidFill>
              <a:latin typeface="Corbel"/>
              <a:ea typeface="Corbel"/>
              <a:cs typeface="Corbel"/>
              <a:sym typeface="Corbel"/>
            </a:endParaRPr>
          </a:p>
          <a:p>
            <a:pPr indent="-323850" lvl="0" marL="457200" marR="0" rtl="0" algn="l">
              <a:lnSpc>
                <a:spcPct val="115000"/>
              </a:lnSpc>
              <a:spcBef>
                <a:spcPts val="0"/>
              </a:spcBef>
              <a:spcAft>
                <a:spcPts val="0"/>
              </a:spcAft>
              <a:buClr>
                <a:schemeClr val="dk1"/>
              </a:buClr>
              <a:buSzPts val="1500"/>
              <a:buFont typeface="Arial"/>
              <a:buChar char="●"/>
            </a:pPr>
            <a:r>
              <a:rPr b="0" i="0" lang="es-ES" sz="1500" u="none" cap="none" strike="noStrike">
                <a:solidFill>
                  <a:schemeClr val="dk1"/>
                </a:solidFill>
                <a:latin typeface="Corbel"/>
                <a:ea typeface="Corbel"/>
                <a:cs typeface="Corbel"/>
                <a:sym typeface="Corbel"/>
              </a:rPr>
              <a:t>🗣️ </a:t>
            </a:r>
            <a:r>
              <a:rPr b="1" i="0" lang="es-ES" sz="1500" u="none" cap="none" strike="noStrike">
                <a:solidFill>
                  <a:schemeClr val="dk1"/>
                </a:solidFill>
                <a:latin typeface="Corbel"/>
                <a:ea typeface="Corbel"/>
                <a:cs typeface="Corbel"/>
                <a:sym typeface="Corbel"/>
              </a:rPr>
              <a:t>Poor Communication</a:t>
            </a:r>
            <a:r>
              <a:rPr b="0" i="0" lang="es-ES" sz="1500" u="none" cap="none" strike="noStrike">
                <a:solidFill>
                  <a:schemeClr val="dk1"/>
                </a:solidFill>
                <a:latin typeface="Corbel"/>
                <a:ea typeface="Corbel"/>
                <a:cs typeface="Corbel"/>
                <a:sym typeface="Corbel"/>
              </a:rPr>
              <a:t> – Misunderstandings or unclear messages</a:t>
            </a:r>
            <a:br>
              <a:rPr b="0" i="0" lang="es-ES" sz="1500" u="none" cap="none" strike="noStrike">
                <a:solidFill>
                  <a:schemeClr val="dk1"/>
                </a:solidFill>
                <a:latin typeface="Corbel"/>
                <a:ea typeface="Corbel"/>
                <a:cs typeface="Corbel"/>
                <a:sym typeface="Corbel"/>
              </a:rPr>
            </a:br>
            <a:endParaRPr b="0" i="0" sz="1500" u="none" cap="none" strike="noStrike">
              <a:solidFill>
                <a:schemeClr val="dk1"/>
              </a:solidFill>
              <a:latin typeface="Corbel"/>
              <a:ea typeface="Corbel"/>
              <a:cs typeface="Corbel"/>
              <a:sym typeface="Corbel"/>
            </a:endParaRPr>
          </a:p>
          <a:p>
            <a:pPr indent="-323850" lvl="0" marL="457200" marR="0" rtl="0" algn="l">
              <a:lnSpc>
                <a:spcPct val="115000"/>
              </a:lnSpc>
              <a:spcBef>
                <a:spcPts val="0"/>
              </a:spcBef>
              <a:spcAft>
                <a:spcPts val="0"/>
              </a:spcAft>
              <a:buClr>
                <a:schemeClr val="dk1"/>
              </a:buClr>
              <a:buSzPts val="1500"/>
              <a:buFont typeface="Arial"/>
              <a:buChar char="●"/>
            </a:pPr>
            <a:r>
              <a:rPr b="0" i="0" lang="es-ES" sz="1500" u="none" cap="none" strike="noStrike">
                <a:solidFill>
                  <a:schemeClr val="dk1"/>
                </a:solidFill>
                <a:latin typeface="Corbel"/>
                <a:ea typeface="Corbel"/>
                <a:cs typeface="Corbel"/>
                <a:sym typeface="Corbel"/>
              </a:rPr>
              <a:t>💰 </a:t>
            </a:r>
            <a:r>
              <a:rPr b="1" i="0" lang="es-ES" sz="1500" u="none" cap="none" strike="noStrike">
                <a:solidFill>
                  <a:schemeClr val="dk1"/>
                </a:solidFill>
                <a:latin typeface="Corbel"/>
                <a:ea typeface="Corbel"/>
                <a:cs typeface="Corbel"/>
                <a:sym typeface="Corbel"/>
              </a:rPr>
              <a:t>Limited Resources</a:t>
            </a:r>
            <a:r>
              <a:rPr b="0" i="0" lang="es-ES" sz="1500" u="none" cap="none" strike="noStrike">
                <a:solidFill>
                  <a:schemeClr val="dk1"/>
                </a:solidFill>
                <a:latin typeface="Corbel"/>
                <a:ea typeface="Corbel"/>
                <a:cs typeface="Corbel"/>
                <a:sym typeface="Corbel"/>
              </a:rPr>
              <a:t> – Competition for time, money, or materials</a:t>
            </a:r>
            <a:br>
              <a:rPr b="0" i="0" lang="es-ES" sz="1500" u="none" cap="none" strike="noStrike">
                <a:solidFill>
                  <a:schemeClr val="dk1"/>
                </a:solidFill>
                <a:latin typeface="Corbel"/>
                <a:ea typeface="Corbel"/>
                <a:cs typeface="Corbel"/>
                <a:sym typeface="Corbel"/>
              </a:rPr>
            </a:br>
            <a:endParaRPr b="0" i="0" sz="1500" u="none" cap="none" strike="noStrike">
              <a:solidFill>
                <a:schemeClr val="dk1"/>
              </a:solidFill>
              <a:latin typeface="Corbel"/>
              <a:ea typeface="Corbel"/>
              <a:cs typeface="Corbel"/>
              <a:sym typeface="Corbel"/>
            </a:endParaRPr>
          </a:p>
          <a:p>
            <a:pPr indent="-323850" lvl="0" marL="457200" marR="0" rtl="0" algn="l">
              <a:lnSpc>
                <a:spcPct val="115000"/>
              </a:lnSpc>
              <a:spcBef>
                <a:spcPts val="0"/>
              </a:spcBef>
              <a:spcAft>
                <a:spcPts val="0"/>
              </a:spcAft>
              <a:buClr>
                <a:schemeClr val="dk1"/>
              </a:buClr>
              <a:buSzPts val="1500"/>
              <a:buFont typeface="Arial"/>
              <a:buChar char="●"/>
            </a:pPr>
            <a:r>
              <a:rPr b="0" i="0" lang="es-ES" sz="1500" u="none" cap="none" strike="noStrike">
                <a:solidFill>
                  <a:schemeClr val="dk1"/>
                </a:solidFill>
                <a:latin typeface="Corbel"/>
                <a:ea typeface="Corbel"/>
                <a:cs typeface="Corbel"/>
                <a:sym typeface="Corbel"/>
              </a:rPr>
              <a:t>💭 </a:t>
            </a:r>
            <a:r>
              <a:rPr b="1" i="0" lang="es-ES" sz="1500" u="none" cap="none" strike="noStrike">
                <a:solidFill>
                  <a:schemeClr val="dk1"/>
                </a:solidFill>
                <a:latin typeface="Corbel"/>
                <a:ea typeface="Corbel"/>
                <a:cs typeface="Corbel"/>
                <a:sym typeface="Corbel"/>
              </a:rPr>
              <a:t>Different Values or Beliefs</a:t>
            </a:r>
            <a:r>
              <a:rPr b="0" i="0" lang="es-ES" sz="1500" u="none" cap="none" strike="noStrike">
                <a:solidFill>
                  <a:schemeClr val="dk1"/>
                </a:solidFill>
                <a:latin typeface="Corbel"/>
                <a:ea typeface="Corbel"/>
                <a:cs typeface="Corbel"/>
                <a:sym typeface="Corbel"/>
              </a:rPr>
              <a:t> – Clashes in principles or viewpoints</a:t>
            </a:r>
            <a:br>
              <a:rPr b="0" i="0" lang="es-ES" sz="1500" u="none" cap="none" strike="noStrike">
                <a:solidFill>
                  <a:schemeClr val="dk1"/>
                </a:solidFill>
                <a:latin typeface="Corbel"/>
                <a:ea typeface="Corbel"/>
                <a:cs typeface="Corbel"/>
                <a:sym typeface="Corbel"/>
              </a:rPr>
            </a:br>
            <a:endParaRPr b="0" i="0" sz="1500" u="none" cap="none" strike="noStrike">
              <a:solidFill>
                <a:schemeClr val="dk1"/>
              </a:solidFill>
              <a:latin typeface="Corbel"/>
              <a:ea typeface="Corbel"/>
              <a:cs typeface="Corbel"/>
              <a:sym typeface="Corbel"/>
            </a:endParaRPr>
          </a:p>
          <a:p>
            <a:pPr indent="-323850" lvl="0" marL="457200" marR="0" rtl="0" algn="l">
              <a:lnSpc>
                <a:spcPct val="115000"/>
              </a:lnSpc>
              <a:spcBef>
                <a:spcPts val="0"/>
              </a:spcBef>
              <a:spcAft>
                <a:spcPts val="0"/>
              </a:spcAft>
              <a:buClr>
                <a:schemeClr val="dk1"/>
              </a:buClr>
              <a:buSzPts val="1500"/>
              <a:buFont typeface="Arial"/>
              <a:buChar char="●"/>
            </a:pPr>
            <a:r>
              <a:rPr b="0" i="0" lang="es-ES" sz="1500" u="none" cap="none" strike="noStrike">
                <a:solidFill>
                  <a:schemeClr val="dk1"/>
                </a:solidFill>
                <a:latin typeface="Corbel"/>
                <a:ea typeface="Corbel"/>
                <a:cs typeface="Corbel"/>
                <a:sym typeface="Corbel"/>
              </a:rPr>
              <a:t>👥 </a:t>
            </a:r>
            <a:r>
              <a:rPr b="1" i="0" lang="es-ES" sz="1500" u="none" cap="none" strike="noStrike">
                <a:solidFill>
                  <a:schemeClr val="dk1"/>
                </a:solidFill>
                <a:latin typeface="Corbel"/>
                <a:ea typeface="Corbel"/>
                <a:cs typeface="Corbel"/>
                <a:sym typeface="Corbel"/>
              </a:rPr>
              <a:t>Personality Clashes</a:t>
            </a:r>
            <a:r>
              <a:rPr b="0" i="0" lang="es-ES" sz="1500" u="none" cap="none" strike="noStrike">
                <a:solidFill>
                  <a:schemeClr val="dk1"/>
                </a:solidFill>
                <a:latin typeface="Corbel"/>
                <a:ea typeface="Corbel"/>
                <a:cs typeface="Corbel"/>
                <a:sym typeface="Corbel"/>
              </a:rPr>
              <a:t> – Diverse temperaments or working styles</a:t>
            </a:r>
            <a:br>
              <a:rPr b="0" i="0" lang="es-ES" sz="1500" u="none" cap="none" strike="noStrike">
                <a:solidFill>
                  <a:schemeClr val="dk1"/>
                </a:solidFill>
                <a:latin typeface="Corbel"/>
                <a:ea typeface="Corbel"/>
                <a:cs typeface="Corbel"/>
                <a:sym typeface="Corbel"/>
              </a:rPr>
            </a:br>
            <a:endParaRPr b="0" i="0" sz="1500" u="none" cap="none" strike="noStrike">
              <a:solidFill>
                <a:schemeClr val="dk1"/>
              </a:solidFill>
              <a:latin typeface="Corbel"/>
              <a:ea typeface="Corbel"/>
              <a:cs typeface="Corbel"/>
              <a:sym typeface="Corbel"/>
            </a:endParaRPr>
          </a:p>
          <a:p>
            <a:pPr indent="-323850" lvl="0" marL="457200" marR="0" rtl="0" algn="l">
              <a:lnSpc>
                <a:spcPct val="115000"/>
              </a:lnSpc>
              <a:spcBef>
                <a:spcPts val="0"/>
              </a:spcBef>
              <a:spcAft>
                <a:spcPts val="0"/>
              </a:spcAft>
              <a:buClr>
                <a:schemeClr val="dk1"/>
              </a:buClr>
              <a:buSzPts val="1500"/>
              <a:buFont typeface="Arial"/>
              <a:buChar char="●"/>
            </a:pPr>
            <a:r>
              <a:rPr b="0" i="0" lang="es-ES" sz="1500" u="none" cap="none" strike="noStrike">
                <a:solidFill>
                  <a:schemeClr val="dk1"/>
                </a:solidFill>
                <a:latin typeface="Corbel"/>
                <a:ea typeface="Corbel"/>
                <a:cs typeface="Corbel"/>
                <a:sym typeface="Corbel"/>
              </a:rPr>
              <a:t>🧩 </a:t>
            </a:r>
            <a:r>
              <a:rPr b="1" i="0" lang="es-ES" sz="1500" u="none" cap="none" strike="noStrike">
                <a:solidFill>
                  <a:schemeClr val="dk1"/>
                </a:solidFill>
                <a:latin typeface="Corbel"/>
                <a:ea typeface="Corbel"/>
                <a:cs typeface="Corbel"/>
                <a:sym typeface="Corbel"/>
              </a:rPr>
              <a:t>Unclear Roles or Expectations</a:t>
            </a:r>
            <a:r>
              <a:rPr b="0" i="0" lang="es-ES" sz="1500" u="none" cap="none" strike="noStrike">
                <a:solidFill>
                  <a:schemeClr val="dk1"/>
                </a:solidFill>
                <a:latin typeface="Corbel"/>
                <a:ea typeface="Corbel"/>
                <a:cs typeface="Corbel"/>
                <a:sym typeface="Corbel"/>
              </a:rPr>
              <a:t> – Confusion about responsibilities</a:t>
            </a:r>
            <a:br>
              <a:rPr b="0" i="0" lang="es-ES" sz="1500" u="none" cap="none" strike="noStrike">
                <a:solidFill>
                  <a:schemeClr val="dk1"/>
                </a:solidFill>
                <a:latin typeface="Corbel"/>
                <a:ea typeface="Corbel"/>
                <a:cs typeface="Corbel"/>
                <a:sym typeface="Corbel"/>
              </a:rPr>
            </a:br>
            <a:endParaRPr b="0" i="0" sz="1500" u="none" cap="none" strike="noStrike">
              <a:solidFill>
                <a:schemeClr val="dk1"/>
              </a:solidFill>
              <a:latin typeface="Corbel"/>
              <a:ea typeface="Corbel"/>
              <a:cs typeface="Corbel"/>
              <a:sym typeface="Corbel"/>
            </a:endParaRPr>
          </a:p>
          <a:p>
            <a:pPr indent="-323850" lvl="0" marL="457200" marR="0" rtl="0" algn="l">
              <a:lnSpc>
                <a:spcPct val="115000"/>
              </a:lnSpc>
              <a:spcBef>
                <a:spcPts val="0"/>
              </a:spcBef>
              <a:spcAft>
                <a:spcPts val="0"/>
              </a:spcAft>
              <a:buClr>
                <a:schemeClr val="dk1"/>
              </a:buClr>
              <a:buSzPts val="1500"/>
              <a:buFont typeface="Arial"/>
              <a:buChar char="●"/>
            </a:pPr>
            <a:r>
              <a:rPr b="0" i="0" lang="es-ES" sz="1500" u="none" cap="none" strike="noStrike">
                <a:solidFill>
                  <a:schemeClr val="dk1"/>
                </a:solidFill>
                <a:latin typeface="Corbel"/>
                <a:ea typeface="Corbel"/>
                <a:cs typeface="Corbel"/>
                <a:sym typeface="Corbel"/>
              </a:rPr>
              <a:t>💔 </a:t>
            </a:r>
            <a:r>
              <a:rPr b="1" i="0" lang="es-ES" sz="1500" u="none" cap="none" strike="noStrike">
                <a:solidFill>
                  <a:schemeClr val="dk1"/>
                </a:solidFill>
                <a:latin typeface="Corbel"/>
                <a:ea typeface="Corbel"/>
                <a:cs typeface="Corbel"/>
                <a:sym typeface="Corbel"/>
              </a:rPr>
              <a:t>Unmet Needs or Fairness Issues</a:t>
            </a:r>
            <a:r>
              <a:rPr b="0" i="0" lang="es-ES" sz="1500" u="none" cap="none" strike="noStrike">
                <a:solidFill>
                  <a:schemeClr val="dk1"/>
                </a:solidFill>
                <a:latin typeface="Corbel"/>
                <a:ea typeface="Corbel"/>
                <a:cs typeface="Corbel"/>
                <a:sym typeface="Corbel"/>
              </a:rPr>
              <a:t> – Feeling ignored or undervalued</a:t>
            </a:r>
            <a:br>
              <a:rPr b="0" i="0" lang="es-ES" sz="1500" u="none" cap="none" strike="noStrike">
                <a:solidFill>
                  <a:schemeClr val="dk1"/>
                </a:solidFill>
                <a:latin typeface="Corbel"/>
                <a:ea typeface="Corbel"/>
                <a:cs typeface="Corbel"/>
                <a:sym typeface="Corbel"/>
              </a:rPr>
            </a:br>
            <a:endParaRPr b="0" i="0" sz="1500" u="none" cap="none" strike="noStrike">
              <a:solidFill>
                <a:schemeClr val="dk1"/>
              </a:solidFill>
              <a:latin typeface="Corbel"/>
              <a:ea typeface="Corbel"/>
              <a:cs typeface="Corbel"/>
              <a:sym typeface="Corbel"/>
            </a:endParaRPr>
          </a:p>
          <a:p>
            <a:pPr indent="-323850" lvl="0" marL="457200" marR="0" rtl="0" algn="l">
              <a:lnSpc>
                <a:spcPct val="115000"/>
              </a:lnSpc>
              <a:spcBef>
                <a:spcPts val="0"/>
              </a:spcBef>
              <a:spcAft>
                <a:spcPts val="0"/>
              </a:spcAft>
              <a:buClr>
                <a:schemeClr val="dk1"/>
              </a:buClr>
              <a:buSzPts val="1500"/>
              <a:buFont typeface="Arial"/>
              <a:buChar char="●"/>
            </a:pPr>
            <a:r>
              <a:rPr b="0" i="0" lang="es-ES" sz="1500" u="none" cap="none" strike="noStrike">
                <a:solidFill>
                  <a:schemeClr val="dk1"/>
                </a:solidFill>
                <a:latin typeface="Corbel"/>
                <a:ea typeface="Corbel"/>
                <a:cs typeface="Corbel"/>
                <a:sym typeface="Corbel"/>
              </a:rPr>
              <a:t>🔄 </a:t>
            </a:r>
            <a:r>
              <a:rPr b="1" i="0" lang="es-ES" sz="1500" u="none" cap="none" strike="noStrike">
                <a:solidFill>
                  <a:schemeClr val="dk1"/>
                </a:solidFill>
                <a:latin typeface="Corbel"/>
                <a:ea typeface="Corbel"/>
                <a:cs typeface="Corbel"/>
                <a:sym typeface="Corbel"/>
              </a:rPr>
              <a:t>Change and Uncertainty</a:t>
            </a:r>
            <a:r>
              <a:rPr b="0" i="0" lang="es-ES" sz="1500" u="none" cap="none" strike="noStrike">
                <a:solidFill>
                  <a:schemeClr val="dk1"/>
                </a:solidFill>
                <a:latin typeface="Corbel"/>
                <a:ea typeface="Corbel"/>
                <a:cs typeface="Corbel"/>
                <a:sym typeface="Corbel"/>
              </a:rPr>
              <a:t> – Stress caused by new policies or systems</a:t>
            </a:r>
            <a:br>
              <a:rPr b="0" i="0" lang="es-ES" sz="1500" u="none" cap="none" strike="noStrike">
                <a:solidFill>
                  <a:schemeClr val="dk1"/>
                </a:solidFill>
                <a:latin typeface="Corbel"/>
                <a:ea typeface="Corbel"/>
                <a:cs typeface="Corbel"/>
                <a:sym typeface="Corbel"/>
              </a:rPr>
            </a:br>
            <a:endParaRPr b="0" i="0" sz="1500" u="none" cap="none" strike="noStrike">
              <a:solidFill>
                <a:schemeClr val="dk1"/>
              </a:solidFill>
              <a:latin typeface="Corbel"/>
              <a:ea typeface="Corbel"/>
              <a:cs typeface="Corbel"/>
              <a:sym typeface="Corbel"/>
            </a:endParaRPr>
          </a:p>
          <a:p>
            <a:pPr indent="-323850" lvl="0" marL="457200" marR="0" rtl="0" algn="l">
              <a:lnSpc>
                <a:spcPct val="115000"/>
              </a:lnSpc>
              <a:spcBef>
                <a:spcPts val="0"/>
              </a:spcBef>
              <a:spcAft>
                <a:spcPts val="0"/>
              </a:spcAft>
              <a:buClr>
                <a:schemeClr val="dk1"/>
              </a:buClr>
              <a:buSzPts val="1500"/>
              <a:buFont typeface="Arial"/>
              <a:buChar char="●"/>
            </a:pPr>
            <a:r>
              <a:rPr b="0" i="0" lang="es-ES" sz="1500" u="none" cap="none" strike="noStrike">
                <a:solidFill>
                  <a:schemeClr val="dk1"/>
                </a:solidFill>
                <a:latin typeface="Corbel"/>
                <a:ea typeface="Corbel"/>
                <a:cs typeface="Corbel"/>
                <a:sym typeface="Corbel"/>
              </a:rPr>
              <a:t>🏆 </a:t>
            </a:r>
            <a:r>
              <a:rPr b="1" i="0" lang="es-ES" sz="1500" u="none" cap="none" strike="noStrike">
                <a:solidFill>
                  <a:schemeClr val="dk1"/>
                </a:solidFill>
                <a:latin typeface="Corbel"/>
                <a:ea typeface="Corbel"/>
                <a:cs typeface="Corbel"/>
                <a:sym typeface="Corbel"/>
              </a:rPr>
              <a:t>Power Struggles</a:t>
            </a:r>
            <a:r>
              <a:rPr b="0" i="0" lang="es-ES" sz="1500" u="none" cap="none" strike="noStrike">
                <a:solidFill>
                  <a:schemeClr val="dk1"/>
                </a:solidFill>
                <a:latin typeface="Corbel"/>
                <a:ea typeface="Corbel"/>
                <a:cs typeface="Corbel"/>
                <a:sym typeface="Corbel"/>
              </a:rPr>
              <a:t> – Competition for control or recognition</a:t>
            </a:r>
            <a:endParaRPr b="0" i="0" sz="1500" u="none" cap="none" strike="noStrike">
              <a:solidFill>
                <a:schemeClr val="dk1"/>
              </a:solidFill>
              <a:latin typeface="Corbel"/>
              <a:ea typeface="Corbel"/>
              <a:cs typeface="Corbel"/>
              <a:sym typeface="Corbel"/>
            </a:endParaRPr>
          </a:p>
          <a:p>
            <a:pPr indent="0" lvl="0" marL="0" marR="0" rtl="0" algn="l">
              <a:lnSpc>
                <a:spcPct val="100000"/>
              </a:lnSpc>
              <a:spcBef>
                <a:spcPts val="1200"/>
              </a:spcBef>
              <a:spcAft>
                <a:spcPts val="0"/>
              </a:spcAft>
              <a:buClr>
                <a:srgbClr val="000000"/>
              </a:buClr>
              <a:buSzPts val="1800"/>
              <a:buFont typeface="Arial"/>
              <a:buNone/>
            </a:pPr>
            <a:r>
              <a:t/>
            </a:r>
            <a:endParaRPr b="1" i="0" sz="1800" u="none" cap="none" strike="noStrike">
              <a:solidFill>
                <a:srgbClr val="000000"/>
              </a:solidFill>
              <a:latin typeface="Corbel"/>
              <a:ea typeface="Corbel"/>
              <a:cs typeface="Corbel"/>
              <a:sym typeface="Corbel"/>
            </a:endParaRPr>
          </a:p>
        </p:txBody>
      </p:sp>
      <p:pic>
        <p:nvPicPr>
          <p:cNvPr id="284" name="Google Shape;284;p5"/>
          <p:cNvPicPr preferRelativeResize="0"/>
          <p:nvPr/>
        </p:nvPicPr>
        <p:blipFill rotWithShape="1">
          <a:blip r:embed="rId4">
            <a:alphaModFix/>
          </a:blip>
          <a:srcRect b="0" l="0" r="0" t="0"/>
          <a:stretch/>
        </p:blipFill>
        <p:spPr>
          <a:xfrm>
            <a:off x="7926275" y="1615824"/>
            <a:ext cx="3953000" cy="3953000"/>
          </a:xfrm>
          <a:prstGeom prst="rect">
            <a:avLst/>
          </a:prstGeom>
          <a:noFill/>
          <a:ln>
            <a:noFill/>
          </a:ln>
        </p:spPr>
      </p:pic>
    </p:spTree>
  </p:cSld>
  <p:clrMapOvr>
    <a:masterClrMapping/>
  </p:clrMapOvr>
  <p:transition spd="med">
    <p:fade/>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8" name="Shape 288"/>
        <p:cNvGrpSpPr/>
        <p:nvPr/>
      </p:nvGrpSpPr>
      <p:grpSpPr>
        <a:xfrm>
          <a:off x="0" y="0"/>
          <a:ext cx="0" cy="0"/>
          <a:chOff x="0" y="0"/>
          <a:chExt cx="0" cy="0"/>
        </a:xfrm>
      </p:grpSpPr>
      <p:sp>
        <p:nvSpPr>
          <p:cNvPr id="289" name="Google Shape;289;p6"/>
          <p:cNvSpPr txBox="1"/>
          <p:nvPr/>
        </p:nvSpPr>
        <p:spPr>
          <a:xfrm>
            <a:off x="3675325" y="166775"/>
            <a:ext cx="8516700" cy="1674900"/>
          </a:xfrm>
          <a:prstGeom prst="rect">
            <a:avLst/>
          </a:prstGeom>
          <a:noFill/>
          <a:ln>
            <a:noFill/>
          </a:ln>
        </p:spPr>
        <p:txBody>
          <a:bodyPr anchorCtr="0" anchor="t" bIns="45700" lIns="91425" spcFirstLastPara="1" rIns="91425" wrap="square" tIns="45700">
            <a:normAutofit/>
          </a:bodyPr>
          <a:lstStyle/>
          <a:p>
            <a:pPr indent="0" lvl="0" marL="0" marR="0" rtl="0" algn="r">
              <a:lnSpc>
                <a:spcPct val="100000"/>
              </a:lnSpc>
              <a:spcBef>
                <a:spcPts val="0"/>
              </a:spcBef>
              <a:spcAft>
                <a:spcPts val="0"/>
              </a:spcAft>
              <a:buClr>
                <a:srgbClr val="FFFFFF"/>
              </a:buClr>
              <a:buSzPts val="4267"/>
              <a:buFont typeface="Corbel"/>
              <a:buNone/>
            </a:pPr>
            <a:r>
              <a:rPr b="0" i="0" lang="es-ES" sz="3300" u="none" cap="none" strike="noStrike">
                <a:solidFill>
                  <a:srgbClr val="FFFFFF"/>
                </a:solidFill>
                <a:latin typeface="Corbel"/>
                <a:ea typeface="Corbel"/>
                <a:cs typeface="Corbel"/>
                <a:sym typeface="Corbel"/>
              </a:rPr>
              <a:t>SKILL – CONFLICT RESOLUTION</a:t>
            </a:r>
            <a:br>
              <a:rPr b="0" i="0" lang="es-ES" sz="3300" u="none" cap="none" strike="noStrike">
                <a:solidFill>
                  <a:srgbClr val="FFFFFF"/>
                </a:solidFill>
                <a:latin typeface="Corbel"/>
                <a:ea typeface="Corbel"/>
                <a:cs typeface="Corbel"/>
                <a:sym typeface="Corbel"/>
              </a:rPr>
            </a:br>
            <a:endParaRPr b="0" i="0" sz="3300" u="none" cap="none" strike="noStrike">
              <a:solidFill>
                <a:srgbClr val="FFFFFF"/>
              </a:solidFill>
              <a:latin typeface="Corbel"/>
              <a:ea typeface="Corbel"/>
              <a:cs typeface="Corbel"/>
              <a:sym typeface="Corbel"/>
            </a:endParaRPr>
          </a:p>
        </p:txBody>
      </p:sp>
      <p:pic>
        <p:nvPicPr>
          <p:cNvPr descr="Logotipo&#10;&#10;El contenido generado por IA puede ser incorrecto." id="290" name="Google Shape;290;p6"/>
          <p:cNvPicPr preferRelativeResize="0"/>
          <p:nvPr/>
        </p:nvPicPr>
        <p:blipFill rotWithShape="1">
          <a:blip r:embed="rId3">
            <a:alphaModFix/>
          </a:blip>
          <a:srcRect b="0" l="0" r="0" t="0"/>
          <a:stretch/>
        </p:blipFill>
        <p:spPr>
          <a:xfrm>
            <a:off x="-139139" y="-171383"/>
            <a:ext cx="1674813" cy="1674813"/>
          </a:xfrm>
          <a:prstGeom prst="rect">
            <a:avLst/>
          </a:prstGeom>
          <a:noFill/>
          <a:ln>
            <a:noFill/>
          </a:ln>
        </p:spPr>
      </p:pic>
      <p:sp>
        <p:nvSpPr>
          <p:cNvPr id="291" name="Google Shape;291;p6"/>
          <p:cNvSpPr txBox="1"/>
          <p:nvPr/>
        </p:nvSpPr>
        <p:spPr>
          <a:xfrm>
            <a:off x="504174" y="1900700"/>
            <a:ext cx="6726300" cy="3140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Corbel"/>
              <a:buNone/>
            </a:pPr>
            <a:r>
              <a:t/>
            </a:r>
            <a:endParaRPr b="1" i="0" sz="2200" u="none" cap="none" strike="noStrike">
              <a:solidFill>
                <a:srgbClr val="000000"/>
              </a:solidFill>
              <a:latin typeface="Corbel"/>
              <a:ea typeface="Corbel"/>
              <a:cs typeface="Corbel"/>
              <a:sym typeface="Corbel"/>
            </a:endParaRPr>
          </a:p>
          <a:p>
            <a:pPr indent="0" lvl="0" marL="0" marR="0" rtl="0" algn="l">
              <a:lnSpc>
                <a:spcPct val="100000"/>
              </a:lnSpc>
              <a:spcBef>
                <a:spcPts val="0"/>
              </a:spcBef>
              <a:spcAft>
                <a:spcPts val="0"/>
              </a:spcAft>
              <a:buClr>
                <a:srgbClr val="000000"/>
              </a:buClr>
              <a:buSzPts val="1800"/>
              <a:buFont typeface="Corbel"/>
              <a:buNone/>
            </a:pPr>
            <a:r>
              <a:rPr b="1" i="0" lang="es-ES" sz="2200" u="none" cap="none" strike="noStrike">
                <a:solidFill>
                  <a:srgbClr val="000000"/>
                </a:solidFill>
                <a:latin typeface="Corbel"/>
                <a:ea typeface="Corbel"/>
                <a:cs typeface="Corbel"/>
                <a:sym typeface="Corbel"/>
              </a:rPr>
              <a:t>TYPES OF CONFLICT</a:t>
            </a:r>
            <a:endParaRPr b="0" i="0" sz="2200" u="none" cap="none" strike="noStrike">
              <a:solidFill>
                <a:srgbClr val="000000"/>
              </a:solidFill>
              <a:latin typeface="Corbel"/>
              <a:ea typeface="Corbel"/>
              <a:cs typeface="Corbel"/>
              <a:sym typeface="Corbel"/>
            </a:endParaRPr>
          </a:p>
          <a:p>
            <a:pPr indent="0" lvl="0" marL="0" marR="0" rtl="0" algn="l">
              <a:lnSpc>
                <a:spcPct val="100000"/>
              </a:lnSpc>
              <a:spcBef>
                <a:spcPts val="0"/>
              </a:spcBef>
              <a:spcAft>
                <a:spcPts val="0"/>
              </a:spcAft>
              <a:buClr>
                <a:schemeClr val="dk1"/>
              </a:buClr>
              <a:buSzPts val="1800"/>
              <a:buFont typeface="Corbel"/>
              <a:buNone/>
            </a:pPr>
            <a:r>
              <a:t/>
            </a:r>
            <a:endParaRPr b="1" i="0" sz="2200" u="none" cap="none" strike="noStrike">
              <a:solidFill>
                <a:srgbClr val="000000"/>
              </a:solidFill>
              <a:latin typeface="Corbel"/>
              <a:ea typeface="Corbel"/>
              <a:cs typeface="Corbel"/>
              <a:sym typeface="Corbel"/>
            </a:endParaRPr>
          </a:p>
          <a:p>
            <a:pPr indent="0" lvl="0" marL="0" marR="0" rtl="0" algn="l">
              <a:lnSpc>
                <a:spcPct val="100000"/>
              </a:lnSpc>
              <a:spcBef>
                <a:spcPts val="0"/>
              </a:spcBef>
              <a:spcAft>
                <a:spcPts val="0"/>
              </a:spcAft>
              <a:buClr>
                <a:srgbClr val="000000"/>
              </a:buClr>
              <a:buSzPts val="1800"/>
              <a:buFont typeface="Corbel"/>
              <a:buNone/>
            </a:pPr>
            <a:r>
              <a:rPr b="0" i="0" lang="es-ES" sz="2200" u="none" cap="none" strike="noStrike">
                <a:solidFill>
                  <a:srgbClr val="000000"/>
                </a:solidFill>
                <a:latin typeface="Corbel"/>
                <a:ea typeface="Corbel"/>
                <a:cs typeface="Corbel"/>
                <a:sym typeface="Corbel"/>
              </a:rPr>
              <a:t>• </a:t>
            </a:r>
            <a:r>
              <a:rPr b="1" i="0" lang="es-ES" sz="2200" u="none" cap="none" strike="noStrike">
                <a:solidFill>
                  <a:srgbClr val="000000"/>
                </a:solidFill>
                <a:latin typeface="Corbel"/>
                <a:ea typeface="Corbel"/>
                <a:cs typeface="Corbel"/>
                <a:sym typeface="Corbel"/>
              </a:rPr>
              <a:t>Interpersonal:</a:t>
            </a:r>
            <a:r>
              <a:rPr b="0" i="0" lang="es-ES" sz="2200" u="none" cap="none" strike="noStrike">
                <a:solidFill>
                  <a:srgbClr val="000000"/>
                </a:solidFill>
                <a:latin typeface="Corbel"/>
                <a:ea typeface="Corbel"/>
                <a:cs typeface="Corbel"/>
                <a:sym typeface="Corbel"/>
              </a:rPr>
              <a:t> between individuals</a:t>
            </a:r>
            <a:br>
              <a:rPr b="0" i="0" lang="es-ES" sz="2200" u="none" cap="none" strike="noStrike">
                <a:solidFill>
                  <a:srgbClr val="000000"/>
                </a:solidFill>
                <a:latin typeface="Corbel"/>
                <a:ea typeface="Corbel"/>
                <a:cs typeface="Corbel"/>
                <a:sym typeface="Corbel"/>
              </a:rPr>
            </a:br>
            <a:r>
              <a:rPr b="0" i="0" lang="es-ES" sz="2200" u="none" cap="none" strike="noStrike">
                <a:solidFill>
                  <a:srgbClr val="000000"/>
                </a:solidFill>
                <a:latin typeface="Corbel"/>
                <a:ea typeface="Corbel"/>
                <a:cs typeface="Corbel"/>
                <a:sym typeface="Corbel"/>
              </a:rPr>
              <a:t>• </a:t>
            </a:r>
            <a:r>
              <a:rPr b="1" i="0" lang="es-ES" sz="2200" u="none" cap="none" strike="noStrike">
                <a:solidFill>
                  <a:srgbClr val="000000"/>
                </a:solidFill>
                <a:latin typeface="Corbel"/>
                <a:ea typeface="Corbel"/>
                <a:cs typeface="Corbel"/>
                <a:sym typeface="Corbel"/>
              </a:rPr>
              <a:t>Intrapersonal:</a:t>
            </a:r>
            <a:r>
              <a:rPr b="0" i="0" lang="es-ES" sz="2200" u="none" cap="none" strike="noStrike">
                <a:solidFill>
                  <a:srgbClr val="000000"/>
                </a:solidFill>
                <a:latin typeface="Corbel"/>
                <a:ea typeface="Corbel"/>
                <a:cs typeface="Corbel"/>
                <a:sym typeface="Corbel"/>
              </a:rPr>
              <a:t> internal struggles</a:t>
            </a:r>
            <a:br>
              <a:rPr b="0" i="0" lang="es-ES" sz="2200" u="none" cap="none" strike="noStrike">
                <a:solidFill>
                  <a:srgbClr val="000000"/>
                </a:solidFill>
                <a:latin typeface="Corbel"/>
                <a:ea typeface="Corbel"/>
                <a:cs typeface="Corbel"/>
                <a:sym typeface="Corbel"/>
              </a:rPr>
            </a:br>
            <a:r>
              <a:rPr b="0" i="0" lang="es-ES" sz="2200" u="none" cap="none" strike="noStrike">
                <a:solidFill>
                  <a:srgbClr val="000000"/>
                </a:solidFill>
                <a:latin typeface="Corbel"/>
                <a:ea typeface="Corbel"/>
                <a:cs typeface="Corbel"/>
                <a:sym typeface="Corbel"/>
              </a:rPr>
              <a:t>• </a:t>
            </a:r>
            <a:r>
              <a:rPr b="1" i="0" lang="es-ES" sz="2200" u="none" cap="none" strike="noStrike">
                <a:solidFill>
                  <a:srgbClr val="000000"/>
                </a:solidFill>
                <a:latin typeface="Corbel"/>
                <a:ea typeface="Corbel"/>
                <a:cs typeface="Corbel"/>
                <a:sym typeface="Corbel"/>
              </a:rPr>
              <a:t>Group/team:</a:t>
            </a:r>
            <a:r>
              <a:rPr b="0" i="0" lang="es-ES" sz="2200" u="none" cap="none" strike="noStrike">
                <a:solidFill>
                  <a:srgbClr val="000000"/>
                </a:solidFill>
                <a:latin typeface="Corbel"/>
                <a:ea typeface="Corbel"/>
                <a:cs typeface="Corbel"/>
                <a:sym typeface="Corbel"/>
              </a:rPr>
              <a:t> within or between teams</a:t>
            </a:r>
            <a:br>
              <a:rPr b="0" i="0" lang="es-ES" sz="2200" u="none" cap="none" strike="noStrike">
                <a:solidFill>
                  <a:srgbClr val="000000"/>
                </a:solidFill>
                <a:latin typeface="Corbel"/>
                <a:ea typeface="Corbel"/>
                <a:cs typeface="Corbel"/>
                <a:sym typeface="Corbel"/>
              </a:rPr>
            </a:br>
            <a:r>
              <a:rPr b="0" i="0" lang="es-ES" sz="2200" u="none" cap="none" strike="noStrike">
                <a:solidFill>
                  <a:srgbClr val="000000"/>
                </a:solidFill>
                <a:latin typeface="Corbel"/>
                <a:ea typeface="Corbel"/>
                <a:cs typeface="Corbel"/>
                <a:sym typeface="Corbel"/>
              </a:rPr>
              <a:t>• </a:t>
            </a:r>
            <a:r>
              <a:rPr b="1" i="0" lang="es-ES" sz="2200" u="none" cap="none" strike="noStrike">
                <a:solidFill>
                  <a:srgbClr val="000000"/>
                </a:solidFill>
                <a:latin typeface="Corbel"/>
                <a:ea typeface="Corbel"/>
                <a:cs typeface="Corbel"/>
                <a:sym typeface="Corbel"/>
              </a:rPr>
              <a:t>Organizational:</a:t>
            </a:r>
            <a:r>
              <a:rPr b="0" i="0" lang="es-ES" sz="2200" u="none" cap="none" strike="noStrike">
                <a:solidFill>
                  <a:srgbClr val="000000"/>
                </a:solidFill>
                <a:latin typeface="Corbel"/>
                <a:ea typeface="Corbel"/>
                <a:cs typeface="Corbel"/>
                <a:sym typeface="Corbel"/>
              </a:rPr>
              <a:t> policy, structure, culture</a:t>
            </a:r>
            <a:endParaRPr b="0" i="0" sz="2200" u="none" cap="none" strike="noStrike">
              <a:solidFill>
                <a:srgbClr val="000000"/>
              </a:solidFill>
              <a:latin typeface="Corbel"/>
              <a:ea typeface="Corbel"/>
              <a:cs typeface="Corbel"/>
              <a:sym typeface="Corbel"/>
            </a:endParaRPr>
          </a:p>
          <a:p>
            <a:pPr indent="0" lvl="0" marL="0" marR="0" rtl="0" algn="l">
              <a:lnSpc>
                <a:spcPct val="100000"/>
              </a:lnSpc>
              <a:spcBef>
                <a:spcPts val="0"/>
              </a:spcBef>
              <a:spcAft>
                <a:spcPts val="0"/>
              </a:spcAft>
              <a:buClr>
                <a:schemeClr val="dk1"/>
              </a:buClr>
              <a:buSzPts val="1800"/>
              <a:buFont typeface="Corbel"/>
              <a:buNone/>
            </a:pPr>
            <a:r>
              <a:t/>
            </a:r>
            <a:endParaRPr b="0" i="0" sz="2200" u="none" cap="none" strike="noStrike">
              <a:solidFill>
                <a:srgbClr val="000000"/>
              </a:solidFill>
              <a:latin typeface="Corbel"/>
              <a:ea typeface="Corbel"/>
              <a:cs typeface="Corbel"/>
              <a:sym typeface="Corbel"/>
            </a:endParaRPr>
          </a:p>
          <a:p>
            <a:pPr indent="0" lvl="0" marL="0" marR="0" rtl="0" algn="l">
              <a:lnSpc>
                <a:spcPct val="100000"/>
              </a:lnSpc>
              <a:spcBef>
                <a:spcPts val="0"/>
              </a:spcBef>
              <a:spcAft>
                <a:spcPts val="0"/>
              </a:spcAft>
              <a:buClr>
                <a:srgbClr val="000000"/>
              </a:buClr>
              <a:buSzPts val="2200"/>
              <a:buFont typeface="Arial"/>
              <a:buNone/>
            </a:pPr>
            <a:r>
              <a:rPr b="0" i="0" lang="es-ES" sz="2200" u="none" cap="none" strike="noStrike">
                <a:solidFill>
                  <a:srgbClr val="000000"/>
                </a:solidFill>
                <a:latin typeface="Corbel"/>
                <a:ea typeface="Corbel"/>
                <a:cs typeface="Corbel"/>
                <a:sym typeface="Corbel"/>
              </a:rPr>
              <a:t>Each requires a different approach.</a:t>
            </a:r>
            <a:endParaRPr b="0" i="0" sz="2200" u="none" cap="none" strike="noStrike">
              <a:solidFill>
                <a:srgbClr val="000000"/>
              </a:solidFill>
              <a:latin typeface="Corbel"/>
              <a:ea typeface="Corbel"/>
              <a:cs typeface="Corbel"/>
              <a:sym typeface="Corbel"/>
            </a:endParaRPr>
          </a:p>
        </p:txBody>
      </p:sp>
      <p:pic>
        <p:nvPicPr>
          <p:cNvPr descr="Grupo de personas con problemas de comportamiento." id="292" name="Google Shape;292;p6"/>
          <p:cNvPicPr preferRelativeResize="0"/>
          <p:nvPr/>
        </p:nvPicPr>
        <p:blipFill rotWithShape="1">
          <a:blip r:embed="rId4">
            <a:alphaModFix/>
          </a:blip>
          <a:srcRect b="0" l="0" r="0" t="0"/>
          <a:stretch/>
        </p:blipFill>
        <p:spPr>
          <a:xfrm>
            <a:off x="5841040" y="1454155"/>
            <a:ext cx="6269398" cy="4176261"/>
          </a:xfrm>
          <a:prstGeom prst="rect">
            <a:avLst/>
          </a:prstGeom>
          <a:noFill/>
          <a:ln>
            <a:noFill/>
          </a:ln>
        </p:spPr>
      </p:pic>
    </p:spTree>
  </p:cSld>
  <p:clrMapOvr>
    <a:masterClrMapping/>
  </p:clrMapOvr>
  <p:transition spd="med">
    <p:fade/>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7" name="Shape 297"/>
        <p:cNvGrpSpPr/>
        <p:nvPr/>
      </p:nvGrpSpPr>
      <p:grpSpPr>
        <a:xfrm>
          <a:off x="0" y="0"/>
          <a:ext cx="0" cy="0"/>
          <a:chOff x="0" y="0"/>
          <a:chExt cx="0" cy="0"/>
        </a:xfrm>
      </p:grpSpPr>
      <p:sp>
        <p:nvSpPr>
          <p:cNvPr id="298" name="Google Shape;298;p7"/>
          <p:cNvSpPr txBox="1"/>
          <p:nvPr/>
        </p:nvSpPr>
        <p:spPr>
          <a:xfrm>
            <a:off x="3772400" y="207950"/>
            <a:ext cx="8419500" cy="1674900"/>
          </a:xfrm>
          <a:prstGeom prst="rect">
            <a:avLst/>
          </a:prstGeom>
          <a:noFill/>
          <a:ln>
            <a:noFill/>
          </a:ln>
        </p:spPr>
        <p:txBody>
          <a:bodyPr anchorCtr="0" anchor="t" bIns="45700" lIns="91425" spcFirstLastPara="1" rIns="91425" wrap="square" tIns="45700">
            <a:normAutofit/>
          </a:bodyPr>
          <a:lstStyle/>
          <a:p>
            <a:pPr indent="0" lvl="0" marL="0" marR="0" rtl="0" algn="r">
              <a:lnSpc>
                <a:spcPct val="100000"/>
              </a:lnSpc>
              <a:spcBef>
                <a:spcPts val="0"/>
              </a:spcBef>
              <a:spcAft>
                <a:spcPts val="0"/>
              </a:spcAft>
              <a:buClr>
                <a:srgbClr val="FFFFFF"/>
              </a:buClr>
              <a:buSzPts val="4267"/>
              <a:buFont typeface="Corbel"/>
              <a:buNone/>
            </a:pPr>
            <a:r>
              <a:rPr b="0" i="0" lang="es-ES" sz="3300" u="none" cap="none" strike="noStrike">
                <a:solidFill>
                  <a:srgbClr val="FFFFFF"/>
                </a:solidFill>
                <a:latin typeface="Corbel"/>
                <a:ea typeface="Corbel"/>
                <a:cs typeface="Corbel"/>
                <a:sym typeface="Corbel"/>
              </a:rPr>
              <a:t>SKILL – CONFLICT RESOLUTION</a:t>
            </a:r>
            <a:br>
              <a:rPr b="0" i="0" lang="es-ES" sz="3300" u="none" cap="none" strike="noStrike">
                <a:solidFill>
                  <a:srgbClr val="FFFFFF"/>
                </a:solidFill>
                <a:latin typeface="Corbel"/>
                <a:ea typeface="Corbel"/>
                <a:cs typeface="Corbel"/>
                <a:sym typeface="Corbel"/>
              </a:rPr>
            </a:br>
            <a:endParaRPr b="0" i="0" sz="3300" u="none" cap="none" strike="noStrike">
              <a:solidFill>
                <a:srgbClr val="FFFFFF"/>
              </a:solidFill>
              <a:latin typeface="Corbel"/>
              <a:ea typeface="Corbel"/>
              <a:cs typeface="Corbel"/>
              <a:sym typeface="Corbel"/>
            </a:endParaRPr>
          </a:p>
        </p:txBody>
      </p:sp>
      <p:pic>
        <p:nvPicPr>
          <p:cNvPr descr="Logotipo&#10;&#10;El contenido generado por IA puede ser incorrecto." id="299" name="Google Shape;299;p7"/>
          <p:cNvPicPr preferRelativeResize="0"/>
          <p:nvPr/>
        </p:nvPicPr>
        <p:blipFill rotWithShape="1">
          <a:blip r:embed="rId3">
            <a:alphaModFix/>
          </a:blip>
          <a:srcRect b="0" l="0" r="0" t="0"/>
          <a:stretch/>
        </p:blipFill>
        <p:spPr>
          <a:xfrm>
            <a:off x="-139139" y="-171383"/>
            <a:ext cx="1674813" cy="1674813"/>
          </a:xfrm>
          <a:prstGeom prst="rect">
            <a:avLst/>
          </a:prstGeom>
          <a:noFill/>
          <a:ln>
            <a:noFill/>
          </a:ln>
        </p:spPr>
      </p:pic>
      <p:sp>
        <p:nvSpPr>
          <p:cNvPr id="300" name="Google Shape;300;p7"/>
          <p:cNvSpPr txBox="1"/>
          <p:nvPr/>
        </p:nvSpPr>
        <p:spPr>
          <a:xfrm>
            <a:off x="237995" y="1372224"/>
            <a:ext cx="6172200" cy="4888800"/>
          </a:xfrm>
          <a:prstGeom prst="rect">
            <a:avLst/>
          </a:prstGeom>
          <a:noFill/>
          <a:ln>
            <a:noFill/>
          </a:ln>
        </p:spPr>
        <p:txBody>
          <a:bodyPr anchorCtr="0" anchor="t" bIns="45700" lIns="91425" spcFirstLastPara="1" rIns="91425" wrap="square" tIns="45700">
            <a:spAutoFit/>
          </a:bodyPr>
          <a:lstStyle/>
          <a:p>
            <a:pPr indent="0" lvl="0" marL="0" marR="0" rtl="0" algn="l">
              <a:lnSpc>
                <a:spcPct val="115000"/>
              </a:lnSpc>
              <a:spcBef>
                <a:spcPts val="1800"/>
              </a:spcBef>
              <a:spcAft>
                <a:spcPts val="0"/>
              </a:spcAft>
              <a:buClr>
                <a:schemeClr val="dk1"/>
              </a:buClr>
              <a:buSzPts val="1100"/>
              <a:buFont typeface="Arial"/>
              <a:buNone/>
            </a:pPr>
            <a:r>
              <a:rPr b="1" i="0" lang="es-ES" sz="2000" u="none" cap="none" strike="noStrike">
                <a:solidFill>
                  <a:schemeClr val="dk1"/>
                </a:solidFill>
                <a:latin typeface="Corbel"/>
                <a:ea typeface="Corbel"/>
                <a:cs typeface="Corbel"/>
                <a:sym typeface="Corbel"/>
              </a:rPr>
              <a:t>🚫 Common Unhelpful Patterns in Conflict</a:t>
            </a:r>
            <a:endParaRPr b="1" i="0" sz="2000" u="none" cap="none" strike="noStrike">
              <a:solidFill>
                <a:schemeClr val="dk1"/>
              </a:solidFill>
              <a:latin typeface="Corbel"/>
              <a:ea typeface="Corbel"/>
              <a:cs typeface="Corbel"/>
              <a:sym typeface="Corbel"/>
            </a:endParaRPr>
          </a:p>
          <a:p>
            <a:pPr indent="0" lvl="0" marL="0" marR="0" rtl="0" algn="l">
              <a:lnSpc>
                <a:spcPct val="115000"/>
              </a:lnSpc>
              <a:spcBef>
                <a:spcPts val="1400"/>
              </a:spcBef>
              <a:spcAft>
                <a:spcPts val="0"/>
              </a:spcAft>
              <a:buClr>
                <a:schemeClr val="dk1"/>
              </a:buClr>
              <a:buSzPts val="1100"/>
              <a:buFont typeface="Arial"/>
              <a:buNone/>
            </a:pPr>
            <a:r>
              <a:rPr b="1" i="0" lang="es-ES" sz="1700" u="none" cap="none" strike="noStrike">
                <a:solidFill>
                  <a:schemeClr val="dk1"/>
                </a:solidFill>
                <a:latin typeface="Corbel"/>
                <a:ea typeface="Corbel"/>
                <a:cs typeface="Corbel"/>
                <a:sym typeface="Corbel"/>
              </a:rPr>
              <a:t>🔹 Avoidance</a:t>
            </a:r>
            <a:endParaRPr b="1" i="0" sz="1700" u="none" cap="none" strike="noStrike">
              <a:solidFill>
                <a:schemeClr val="dk1"/>
              </a:solidFill>
              <a:latin typeface="Corbel"/>
              <a:ea typeface="Corbel"/>
              <a:cs typeface="Corbel"/>
              <a:sym typeface="Corbel"/>
            </a:endParaRPr>
          </a:p>
          <a:p>
            <a:pPr indent="-336550" lvl="0" marL="457200" marR="0" rtl="0" algn="l">
              <a:lnSpc>
                <a:spcPct val="115000"/>
              </a:lnSpc>
              <a:spcBef>
                <a:spcPts val="1200"/>
              </a:spcBef>
              <a:spcAft>
                <a:spcPts val="0"/>
              </a:spcAft>
              <a:buClr>
                <a:schemeClr val="dk1"/>
              </a:buClr>
              <a:buSzPts val="1700"/>
              <a:buFont typeface="Corbel"/>
              <a:buChar char="●"/>
            </a:pPr>
            <a:r>
              <a:rPr b="0" i="0" lang="es-ES" sz="1700" u="none" cap="none" strike="noStrike">
                <a:solidFill>
                  <a:schemeClr val="dk1"/>
                </a:solidFill>
                <a:latin typeface="Corbel"/>
                <a:ea typeface="Corbel"/>
                <a:cs typeface="Corbel"/>
                <a:sym typeface="Corbel"/>
              </a:rPr>
              <a:t>Ignoring the issue, hoping it will disappear.</a:t>
            </a:r>
            <a:endParaRPr b="0" i="0" sz="1700" u="none" cap="none" strike="noStrike">
              <a:solidFill>
                <a:schemeClr val="dk1"/>
              </a:solidFill>
              <a:latin typeface="Corbel"/>
              <a:ea typeface="Corbel"/>
              <a:cs typeface="Corbel"/>
              <a:sym typeface="Corbel"/>
            </a:endParaRPr>
          </a:p>
          <a:p>
            <a:pPr indent="0" lvl="0" marL="0" marR="0" rtl="0" algn="l">
              <a:lnSpc>
                <a:spcPct val="115000"/>
              </a:lnSpc>
              <a:spcBef>
                <a:spcPts val="1400"/>
              </a:spcBef>
              <a:spcAft>
                <a:spcPts val="0"/>
              </a:spcAft>
              <a:buClr>
                <a:schemeClr val="dk1"/>
              </a:buClr>
              <a:buSzPts val="1100"/>
              <a:buFont typeface="Arial"/>
              <a:buNone/>
            </a:pPr>
            <a:r>
              <a:rPr b="1" i="0" lang="es-ES" sz="1700" u="none" cap="none" strike="noStrike">
                <a:solidFill>
                  <a:schemeClr val="dk1"/>
                </a:solidFill>
                <a:latin typeface="Corbel"/>
                <a:ea typeface="Corbel"/>
                <a:cs typeface="Corbel"/>
                <a:sym typeface="Corbel"/>
              </a:rPr>
              <a:t>🔹 Aggression / Hostility</a:t>
            </a:r>
            <a:endParaRPr b="1" i="0" sz="1700" u="none" cap="none" strike="noStrike">
              <a:solidFill>
                <a:schemeClr val="dk1"/>
              </a:solidFill>
              <a:latin typeface="Corbel"/>
              <a:ea typeface="Corbel"/>
              <a:cs typeface="Corbel"/>
              <a:sym typeface="Corbel"/>
            </a:endParaRPr>
          </a:p>
          <a:p>
            <a:pPr indent="-336550" lvl="0" marL="457200" marR="0" rtl="0" algn="l">
              <a:lnSpc>
                <a:spcPct val="115000"/>
              </a:lnSpc>
              <a:spcBef>
                <a:spcPts val="1200"/>
              </a:spcBef>
              <a:spcAft>
                <a:spcPts val="0"/>
              </a:spcAft>
              <a:buClr>
                <a:schemeClr val="dk1"/>
              </a:buClr>
              <a:buSzPts val="1700"/>
              <a:buFont typeface="Corbel"/>
              <a:buChar char="●"/>
            </a:pPr>
            <a:r>
              <a:rPr b="0" i="0" lang="es-ES" sz="1700" u="none" cap="none" strike="noStrike">
                <a:solidFill>
                  <a:schemeClr val="dk1"/>
                </a:solidFill>
                <a:latin typeface="Corbel"/>
                <a:ea typeface="Corbel"/>
                <a:cs typeface="Corbel"/>
                <a:sym typeface="Corbel"/>
              </a:rPr>
              <a:t>Blaming, shouting, or expressing anger.</a:t>
            </a:r>
            <a:endParaRPr b="0" i="0" sz="1700" u="none" cap="none" strike="noStrike">
              <a:solidFill>
                <a:schemeClr val="dk1"/>
              </a:solidFill>
              <a:latin typeface="Corbel"/>
              <a:ea typeface="Corbel"/>
              <a:cs typeface="Corbel"/>
              <a:sym typeface="Corbel"/>
            </a:endParaRPr>
          </a:p>
          <a:p>
            <a:pPr indent="0" lvl="0" marL="0" marR="0" rtl="0" algn="l">
              <a:lnSpc>
                <a:spcPct val="115000"/>
              </a:lnSpc>
              <a:spcBef>
                <a:spcPts val="1400"/>
              </a:spcBef>
              <a:spcAft>
                <a:spcPts val="0"/>
              </a:spcAft>
              <a:buClr>
                <a:schemeClr val="dk1"/>
              </a:buClr>
              <a:buSzPts val="1100"/>
              <a:buFont typeface="Arial"/>
              <a:buNone/>
            </a:pPr>
            <a:r>
              <a:rPr b="1" i="0" lang="es-ES" sz="1700" u="none" cap="none" strike="noStrike">
                <a:solidFill>
                  <a:schemeClr val="dk1"/>
                </a:solidFill>
                <a:latin typeface="Corbel"/>
                <a:ea typeface="Corbel"/>
                <a:cs typeface="Corbel"/>
                <a:sym typeface="Corbel"/>
              </a:rPr>
              <a:t>🔹 Defensiveness</a:t>
            </a:r>
            <a:endParaRPr b="1" i="0" sz="1700" u="none" cap="none" strike="noStrike">
              <a:solidFill>
                <a:schemeClr val="dk1"/>
              </a:solidFill>
              <a:latin typeface="Corbel"/>
              <a:ea typeface="Corbel"/>
              <a:cs typeface="Corbel"/>
              <a:sym typeface="Corbel"/>
            </a:endParaRPr>
          </a:p>
          <a:p>
            <a:pPr indent="-336550" lvl="0" marL="457200" marR="0" rtl="0" algn="l">
              <a:lnSpc>
                <a:spcPct val="115000"/>
              </a:lnSpc>
              <a:spcBef>
                <a:spcPts val="1200"/>
              </a:spcBef>
              <a:spcAft>
                <a:spcPts val="0"/>
              </a:spcAft>
              <a:buClr>
                <a:schemeClr val="dk1"/>
              </a:buClr>
              <a:buSzPts val="1700"/>
              <a:buFont typeface="Corbel"/>
              <a:buChar char="●"/>
            </a:pPr>
            <a:r>
              <a:rPr b="0" i="0" lang="es-ES" sz="1700" u="none" cap="none" strike="noStrike">
                <a:solidFill>
                  <a:schemeClr val="dk1"/>
                </a:solidFill>
                <a:latin typeface="Corbel"/>
                <a:ea typeface="Corbel"/>
                <a:cs typeface="Corbel"/>
                <a:sym typeface="Corbel"/>
              </a:rPr>
              <a:t>Refusing to listen or justify your actions instead of understanding others.</a:t>
            </a:r>
            <a:endParaRPr b="0" i="0" sz="1700" u="none" cap="none" strike="noStrike">
              <a:solidFill>
                <a:schemeClr val="dk1"/>
              </a:solidFill>
              <a:latin typeface="Corbel"/>
              <a:ea typeface="Corbel"/>
              <a:cs typeface="Corbel"/>
              <a:sym typeface="Corbel"/>
            </a:endParaRPr>
          </a:p>
          <a:p>
            <a:pPr indent="0" lvl="0" marL="0" marR="0" rtl="0" algn="l">
              <a:lnSpc>
                <a:spcPct val="115000"/>
              </a:lnSpc>
              <a:spcBef>
                <a:spcPts val="1400"/>
              </a:spcBef>
              <a:spcAft>
                <a:spcPts val="0"/>
              </a:spcAft>
              <a:buClr>
                <a:schemeClr val="dk1"/>
              </a:buClr>
              <a:buSzPts val="1100"/>
              <a:buFont typeface="Arial"/>
              <a:buNone/>
            </a:pPr>
            <a:r>
              <a:rPr b="1" i="0" lang="es-ES" sz="1700" u="none" cap="none" strike="noStrike">
                <a:solidFill>
                  <a:schemeClr val="dk1"/>
                </a:solidFill>
                <a:latin typeface="Corbel"/>
                <a:ea typeface="Corbel"/>
                <a:cs typeface="Corbel"/>
                <a:sym typeface="Corbel"/>
              </a:rPr>
              <a:t>🔹 Stonewalling / Withdrawal</a:t>
            </a:r>
            <a:endParaRPr b="1" i="0" sz="1700" u="none" cap="none" strike="noStrike">
              <a:solidFill>
                <a:schemeClr val="dk1"/>
              </a:solidFill>
              <a:latin typeface="Corbel"/>
              <a:ea typeface="Corbel"/>
              <a:cs typeface="Corbel"/>
              <a:sym typeface="Corbel"/>
            </a:endParaRPr>
          </a:p>
          <a:p>
            <a:pPr indent="-336550" lvl="0" marL="457200" marR="0" rtl="0" algn="l">
              <a:lnSpc>
                <a:spcPct val="115000"/>
              </a:lnSpc>
              <a:spcBef>
                <a:spcPts val="1200"/>
              </a:spcBef>
              <a:spcAft>
                <a:spcPts val="0"/>
              </a:spcAft>
              <a:buClr>
                <a:schemeClr val="dk1"/>
              </a:buClr>
              <a:buSzPts val="1700"/>
              <a:buFont typeface="Corbel"/>
              <a:buChar char="●"/>
            </a:pPr>
            <a:r>
              <a:rPr b="0" i="0" lang="es-ES" sz="1700" u="none" cap="none" strike="noStrike">
                <a:solidFill>
                  <a:schemeClr val="dk1"/>
                </a:solidFill>
                <a:latin typeface="Corbel"/>
                <a:ea typeface="Corbel"/>
                <a:cs typeface="Corbel"/>
                <a:sym typeface="Corbel"/>
              </a:rPr>
              <a:t>Shutting down or leaving discussions.</a:t>
            </a:r>
            <a:endParaRPr b="0" i="0" sz="1700" u="none" cap="none" strike="noStrike">
              <a:solidFill>
                <a:schemeClr val="dk1"/>
              </a:solidFill>
              <a:latin typeface="Corbel"/>
              <a:ea typeface="Corbel"/>
              <a:cs typeface="Corbel"/>
              <a:sym typeface="Corbel"/>
            </a:endParaRPr>
          </a:p>
          <a:p>
            <a:pPr indent="0" lvl="0" marL="0" marR="0" rtl="0" algn="l">
              <a:lnSpc>
                <a:spcPct val="100000"/>
              </a:lnSpc>
              <a:spcBef>
                <a:spcPts val="1200"/>
              </a:spcBef>
              <a:spcAft>
                <a:spcPts val="0"/>
              </a:spcAft>
              <a:buClr>
                <a:srgbClr val="000000"/>
              </a:buClr>
              <a:buSzPts val="1600"/>
              <a:buFont typeface="Arial"/>
              <a:buNone/>
            </a:pPr>
            <a:r>
              <a:t/>
            </a:r>
            <a:endParaRPr b="0" i="0" sz="1600" u="none" cap="none" strike="noStrike">
              <a:solidFill>
                <a:srgbClr val="000000"/>
              </a:solidFill>
              <a:latin typeface="Arial"/>
              <a:ea typeface="Arial"/>
              <a:cs typeface="Arial"/>
              <a:sym typeface="Arial"/>
            </a:endParaRPr>
          </a:p>
        </p:txBody>
      </p:sp>
      <p:sp>
        <p:nvSpPr>
          <p:cNvPr id="301" name="Google Shape;301;p7"/>
          <p:cNvSpPr txBox="1"/>
          <p:nvPr/>
        </p:nvSpPr>
        <p:spPr>
          <a:xfrm>
            <a:off x="6410200" y="1372226"/>
            <a:ext cx="4798500" cy="18900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1400"/>
              </a:spcBef>
              <a:spcAft>
                <a:spcPts val="0"/>
              </a:spcAft>
              <a:buClr>
                <a:srgbClr val="000000"/>
              </a:buClr>
              <a:buSzPts val="1800"/>
              <a:buFont typeface="Arial"/>
              <a:buNone/>
            </a:pPr>
            <a:r>
              <a:rPr b="1" i="0" lang="es-ES" sz="1800" u="none" cap="none" strike="noStrike">
                <a:solidFill>
                  <a:schemeClr val="dk1"/>
                </a:solidFill>
                <a:latin typeface="Corbel"/>
                <a:ea typeface="Corbel"/>
                <a:cs typeface="Corbel"/>
                <a:sym typeface="Corbel"/>
              </a:rPr>
              <a:t>🔹 Passive-Aggressive Behavior</a:t>
            </a:r>
            <a:endParaRPr b="1" i="0" sz="1800" u="none" cap="none" strike="noStrike">
              <a:solidFill>
                <a:schemeClr val="dk1"/>
              </a:solidFill>
              <a:latin typeface="Corbel"/>
              <a:ea typeface="Corbel"/>
              <a:cs typeface="Corbel"/>
              <a:sym typeface="Corbel"/>
            </a:endParaRPr>
          </a:p>
          <a:p>
            <a:pPr indent="0" lvl="0" marL="0" marR="0" rtl="0" algn="l">
              <a:lnSpc>
                <a:spcPct val="115000"/>
              </a:lnSpc>
              <a:spcBef>
                <a:spcPts val="1400"/>
              </a:spcBef>
              <a:spcAft>
                <a:spcPts val="0"/>
              </a:spcAft>
              <a:buClr>
                <a:srgbClr val="000000"/>
              </a:buClr>
              <a:buSzPts val="1800"/>
              <a:buFont typeface="Arial"/>
              <a:buNone/>
            </a:pPr>
            <a:r>
              <a:rPr b="0" i="0" lang="es-ES" sz="1800" u="none" cap="none" strike="noStrike">
                <a:solidFill>
                  <a:schemeClr val="dk1"/>
                </a:solidFill>
                <a:latin typeface="Corbel"/>
                <a:ea typeface="Corbel"/>
                <a:cs typeface="Corbel"/>
                <a:sym typeface="Corbel"/>
              </a:rPr>
              <a:t>Indirect resistance, sarcasm, or subtle sabotage.</a:t>
            </a:r>
            <a:endParaRPr b="0" i="0" sz="1800" u="none" cap="none" strike="noStrike">
              <a:solidFill>
                <a:schemeClr val="dk1"/>
              </a:solidFill>
              <a:latin typeface="Corbel"/>
              <a:ea typeface="Corbel"/>
              <a:cs typeface="Corbel"/>
              <a:sym typeface="Corbel"/>
            </a:endParaRPr>
          </a:p>
          <a:p>
            <a:pPr indent="0" lvl="0" marL="0" marR="0" rtl="0" algn="l">
              <a:lnSpc>
                <a:spcPct val="115000"/>
              </a:lnSpc>
              <a:spcBef>
                <a:spcPts val="1400"/>
              </a:spcBef>
              <a:spcAft>
                <a:spcPts val="0"/>
              </a:spcAft>
              <a:buClr>
                <a:schemeClr val="dk1"/>
              </a:buClr>
              <a:buSzPts val="1100"/>
              <a:buFont typeface="Arial"/>
              <a:buNone/>
            </a:pPr>
            <a:r>
              <a:rPr b="1" i="0" lang="es-ES" sz="1800" u="none" cap="none" strike="noStrike">
                <a:solidFill>
                  <a:schemeClr val="dk1"/>
                </a:solidFill>
                <a:latin typeface="Corbel"/>
                <a:ea typeface="Corbel"/>
                <a:cs typeface="Corbel"/>
                <a:sym typeface="Corbel"/>
              </a:rPr>
              <a:t>🔹 Overgeneralizing / Blaming</a:t>
            </a:r>
            <a:endParaRPr b="1" i="0" sz="1800" u="none" cap="none" strike="noStrike">
              <a:solidFill>
                <a:schemeClr val="dk1"/>
              </a:solidFill>
              <a:latin typeface="Corbel"/>
              <a:ea typeface="Corbel"/>
              <a:cs typeface="Corbel"/>
              <a:sym typeface="Corbel"/>
            </a:endParaRPr>
          </a:p>
          <a:p>
            <a:pPr indent="-342900" lvl="0" marL="457200" marR="0" rtl="0" algn="l">
              <a:lnSpc>
                <a:spcPct val="115000"/>
              </a:lnSpc>
              <a:spcBef>
                <a:spcPts val="1200"/>
              </a:spcBef>
              <a:spcAft>
                <a:spcPts val="0"/>
              </a:spcAft>
              <a:buClr>
                <a:schemeClr val="dk1"/>
              </a:buClr>
              <a:buSzPts val="1800"/>
              <a:buFont typeface="Corbel"/>
              <a:buChar char="●"/>
            </a:pPr>
            <a:r>
              <a:rPr b="0" i="0" lang="es-ES" sz="1800" u="none" cap="none" strike="noStrike">
                <a:solidFill>
                  <a:schemeClr val="dk1"/>
                </a:solidFill>
                <a:latin typeface="Corbel"/>
                <a:ea typeface="Corbel"/>
                <a:cs typeface="Corbel"/>
                <a:sym typeface="Corbel"/>
              </a:rPr>
              <a:t>Using words like “always” or “never” or blaming the other person entirely.</a:t>
            </a:r>
            <a:endParaRPr b="0" i="0" sz="1800" u="none" cap="none" strike="noStrike">
              <a:solidFill>
                <a:schemeClr val="dk1"/>
              </a:solidFill>
              <a:latin typeface="Corbel"/>
              <a:ea typeface="Corbel"/>
              <a:cs typeface="Corbel"/>
              <a:sym typeface="Corbel"/>
            </a:endParaRPr>
          </a:p>
          <a:p>
            <a:pPr indent="0" lvl="0" marL="0" marR="0" rtl="0" algn="l">
              <a:lnSpc>
                <a:spcPct val="115000"/>
              </a:lnSpc>
              <a:spcBef>
                <a:spcPts val="1400"/>
              </a:spcBef>
              <a:spcAft>
                <a:spcPts val="0"/>
              </a:spcAft>
              <a:buClr>
                <a:schemeClr val="dk1"/>
              </a:buClr>
              <a:buSzPts val="1100"/>
              <a:buFont typeface="Arial"/>
              <a:buNone/>
            </a:pPr>
            <a:r>
              <a:rPr b="1" i="0" lang="es-ES" sz="1800" u="none" cap="none" strike="noStrike">
                <a:solidFill>
                  <a:schemeClr val="dk1"/>
                </a:solidFill>
                <a:latin typeface="Corbel"/>
                <a:ea typeface="Corbel"/>
                <a:cs typeface="Corbel"/>
                <a:sym typeface="Corbel"/>
              </a:rPr>
              <a:t>🔹 Escalation</a:t>
            </a:r>
            <a:endParaRPr b="1" i="0" sz="1800" u="none" cap="none" strike="noStrike">
              <a:solidFill>
                <a:schemeClr val="dk1"/>
              </a:solidFill>
              <a:latin typeface="Corbel"/>
              <a:ea typeface="Corbel"/>
              <a:cs typeface="Corbel"/>
              <a:sym typeface="Corbel"/>
            </a:endParaRPr>
          </a:p>
          <a:p>
            <a:pPr indent="-342900" lvl="0" marL="457200" marR="0" rtl="0" algn="l">
              <a:lnSpc>
                <a:spcPct val="115000"/>
              </a:lnSpc>
              <a:spcBef>
                <a:spcPts val="1200"/>
              </a:spcBef>
              <a:spcAft>
                <a:spcPts val="0"/>
              </a:spcAft>
              <a:buClr>
                <a:schemeClr val="dk1"/>
              </a:buClr>
              <a:buSzPts val="1800"/>
              <a:buFont typeface="Corbel"/>
              <a:buChar char="●"/>
            </a:pPr>
            <a:r>
              <a:rPr b="0" i="0" lang="es-ES" sz="1800" u="none" cap="none" strike="noStrike">
                <a:solidFill>
                  <a:schemeClr val="dk1"/>
                </a:solidFill>
                <a:latin typeface="Corbel"/>
                <a:ea typeface="Corbel"/>
                <a:cs typeface="Corbel"/>
                <a:sym typeface="Corbel"/>
              </a:rPr>
              <a:t>Reacting emotionally or raising the conflict unnecessarily.</a:t>
            </a:r>
            <a:endParaRPr b="0" i="0" sz="1800" u="none" cap="none" strike="noStrike">
              <a:solidFill>
                <a:schemeClr val="dk1"/>
              </a:solidFill>
              <a:latin typeface="Corbel"/>
              <a:ea typeface="Corbel"/>
              <a:cs typeface="Corbel"/>
              <a:sym typeface="Corbel"/>
            </a:endParaRPr>
          </a:p>
          <a:p>
            <a:pPr indent="0" lvl="0" marL="0" marR="0" rtl="0" algn="l">
              <a:lnSpc>
                <a:spcPct val="100000"/>
              </a:lnSpc>
              <a:spcBef>
                <a:spcPts val="1200"/>
              </a:spcBef>
              <a:spcAft>
                <a:spcPts val="0"/>
              </a:spcAft>
              <a:buClr>
                <a:schemeClr val="dk1"/>
              </a:buClr>
              <a:buSzPts val="1800"/>
              <a:buFont typeface="Arial"/>
              <a:buNone/>
            </a:pPr>
            <a:r>
              <a:rPr b="1" i="0" lang="es-ES" sz="1800" u="none" cap="none" strike="noStrike">
                <a:solidFill>
                  <a:schemeClr val="dk1"/>
                </a:solidFill>
                <a:latin typeface="Corbel"/>
                <a:ea typeface="Corbel"/>
                <a:cs typeface="Corbel"/>
                <a:sym typeface="Corbel"/>
              </a:rPr>
              <a:t>Recognizing these patterns is the first step to changing them.</a:t>
            </a:r>
            <a:endParaRPr b="1" i="0" sz="1800" u="none" cap="none" strike="noStrike">
              <a:solidFill>
                <a:schemeClr val="dk1"/>
              </a:solidFill>
              <a:latin typeface="Corbel"/>
              <a:ea typeface="Corbel"/>
              <a:cs typeface="Corbel"/>
              <a:sym typeface="Corbel"/>
            </a:endParaRPr>
          </a:p>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rgbClr val="595959"/>
              </a:solidFill>
              <a:latin typeface="Corbel"/>
              <a:ea typeface="Corbel"/>
              <a:cs typeface="Corbel"/>
              <a:sym typeface="Corbel"/>
            </a:endParaRPr>
          </a:p>
        </p:txBody>
      </p:sp>
    </p:spTree>
  </p:cSld>
  <p:clrMapOvr>
    <a:masterClrMapping/>
  </p:clrMapOvr>
  <p:transition spd="med">
    <p:fade/>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5" name="Shape 305"/>
        <p:cNvGrpSpPr/>
        <p:nvPr/>
      </p:nvGrpSpPr>
      <p:grpSpPr>
        <a:xfrm>
          <a:off x="0" y="0"/>
          <a:ext cx="0" cy="0"/>
          <a:chOff x="0" y="0"/>
          <a:chExt cx="0" cy="0"/>
        </a:xfrm>
      </p:grpSpPr>
      <p:sp>
        <p:nvSpPr>
          <p:cNvPr id="306" name="Google Shape;306;p10"/>
          <p:cNvSpPr txBox="1"/>
          <p:nvPr/>
        </p:nvSpPr>
        <p:spPr>
          <a:xfrm>
            <a:off x="3312301" y="305350"/>
            <a:ext cx="8879700" cy="1674900"/>
          </a:xfrm>
          <a:prstGeom prst="rect">
            <a:avLst/>
          </a:prstGeom>
          <a:noFill/>
          <a:ln>
            <a:noFill/>
          </a:ln>
        </p:spPr>
        <p:txBody>
          <a:bodyPr anchorCtr="0" anchor="t" bIns="45700" lIns="91425" spcFirstLastPara="1" rIns="91425" wrap="square" tIns="45700">
            <a:normAutofit/>
          </a:bodyPr>
          <a:lstStyle/>
          <a:p>
            <a:pPr indent="0" lvl="0" marL="0" marR="0" rtl="0" algn="r">
              <a:lnSpc>
                <a:spcPct val="100000"/>
              </a:lnSpc>
              <a:spcBef>
                <a:spcPts val="0"/>
              </a:spcBef>
              <a:spcAft>
                <a:spcPts val="0"/>
              </a:spcAft>
              <a:buClr>
                <a:srgbClr val="FFFFFF"/>
              </a:buClr>
              <a:buSzPts val="4267"/>
              <a:buFont typeface="Corbel"/>
              <a:buNone/>
            </a:pPr>
            <a:r>
              <a:rPr b="0" i="0" lang="es-ES" sz="3300" u="none" cap="none" strike="noStrike">
                <a:solidFill>
                  <a:srgbClr val="FFFFFF"/>
                </a:solidFill>
                <a:latin typeface="Corbel"/>
                <a:ea typeface="Corbel"/>
                <a:cs typeface="Corbel"/>
                <a:sym typeface="Corbel"/>
              </a:rPr>
              <a:t>SKILL – CONFLICT RESOLUTION</a:t>
            </a:r>
            <a:br>
              <a:rPr b="0" i="0" lang="es-ES" sz="3300" u="none" cap="none" strike="noStrike">
                <a:solidFill>
                  <a:srgbClr val="FFFFFF"/>
                </a:solidFill>
                <a:latin typeface="Corbel"/>
                <a:ea typeface="Corbel"/>
                <a:cs typeface="Corbel"/>
                <a:sym typeface="Corbel"/>
              </a:rPr>
            </a:br>
            <a:endParaRPr b="0" i="0" sz="3300" u="none" cap="none" strike="noStrike">
              <a:solidFill>
                <a:srgbClr val="FFFFFF"/>
              </a:solidFill>
              <a:latin typeface="Corbel"/>
              <a:ea typeface="Corbel"/>
              <a:cs typeface="Corbel"/>
              <a:sym typeface="Corbel"/>
            </a:endParaRPr>
          </a:p>
        </p:txBody>
      </p:sp>
      <p:pic>
        <p:nvPicPr>
          <p:cNvPr descr="Logotipo&#10;&#10;El contenido generado por IA puede ser incorrecto." id="307" name="Google Shape;307;p10"/>
          <p:cNvPicPr preferRelativeResize="0"/>
          <p:nvPr/>
        </p:nvPicPr>
        <p:blipFill rotWithShape="1">
          <a:blip r:embed="rId3">
            <a:alphaModFix/>
          </a:blip>
          <a:srcRect b="0" l="0" r="0" t="0"/>
          <a:stretch/>
        </p:blipFill>
        <p:spPr>
          <a:xfrm>
            <a:off x="-139139" y="-171383"/>
            <a:ext cx="1674813" cy="1674813"/>
          </a:xfrm>
          <a:prstGeom prst="rect">
            <a:avLst/>
          </a:prstGeom>
          <a:noFill/>
          <a:ln>
            <a:noFill/>
          </a:ln>
        </p:spPr>
      </p:pic>
      <p:sp>
        <p:nvSpPr>
          <p:cNvPr id="308" name="Google Shape;308;p10"/>
          <p:cNvSpPr txBox="1"/>
          <p:nvPr/>
        </p:nvSpPr>
        <p:spPr>
          <a:xfrm>
            <a:off x="936888" y="1503427"/>
            <a:ext cx="6172200" cy="4932600"/>
          </a:xfrm>
          <a:prstGeom prst="rect">
            <a:avLst/>
          </a:prstGeom>
          <a:noFill/>
          <a:ln>
            <a:noFill/>
          </a:ln>
        </p:spPr>
        <p:txBody>
          <a:bodyPr anchorCtr="0" anchor="t" bIns="45700" lIns="91425" spcFirstLastPara="1" rIns="91425" wrap="square" tIns="45700">
            <a:spAutoFit/>
          </a:bodyPr>
          <a:lstStyle/>
          <a:p>
            <a:pPr indent="0" lvl="0" marL="0" marR="0" rtl="0" algn="ctr">
              <a:lnSpc>
                <a:spcPct val="115000"/>
              </a:lnSpc>
              <a:spcBef>
                <a:spcPts val="1800"/>
              </a:spcBef>
              <a:spcAft>
                <a:spcPts val="0"/>
              </a:spcAft>
              <a:buClr>
                <a:srgbClr val="000000"/>
              </a:buClr>
              <a:buSzPts val="2200"/>
              <a:buFont typeface="Arial"/>
              <a:buNone/>
            </a:pPr>
            <a:r>
              <a:rPr b="1" lang="es-ES" sz="2500">
                <a:solidFill>
                  <a:schemeClr val="dk1"/>
                </a:solidFill>
                <a:latin typeface="Corbel"/>
                <a:ea typeface="Corbel"/>
                <a:cs typeface="Corbel"/>
                <a:sym typeface="Corbel"/>
              </a:rPr>
              <a:t>Active Listening</a:t>
            </a:r>
            <a:endParaRPr b="1" i="0" sz="2500" u="none" cap="none" strike="noStrike">
              <a:solidFill>
                <a:schemeClr val="dk1"/>
              </a:solidFill>
              <a:latin typeface="Corbel"/>
              <a:ea typeface="Corbel"/>
              <a:cs typeface="Corbel"/>
              <a:sym typeface="Corbel"/>
            </a:endParaRPr>
          </a:p>
          <a:p>
            <a:pPr indent="0" lvl="0" marL="0" rtl="0" algn="l">
              <a:lnSpc>
                <a:spcPct val="115000"/>
              </a:lnSpc>
              <a:spcBef>
                <a:spcPts val="1200"/>
              </a:spcBef>
              <a:spcAft>
                <a:spcPts val="0"/>
              </a:spcAft>
              <a:buNone/>
            </a:pPr>
            <a:r>
              <a:rPr lang="es-ES" sz="1800">
                <a:solidFill>
                  <a:schemeClr val="dk1"/>
                </a:solidFill>
                <a:latin typeface="Corbel"/>
                <a:ea typeface="Corbel"/>
                <a:cs typeface="Corbel"/>
                <a:sym typeface="Corbel"/>
              </a:rPr>
              <a:t>🔹 </a:t>
            </a:r>
            <a:r>
              <a:rPr b="1" lang="es-ES" sz="1800">
                <a:solidFill>
                  <a:schemeClr val="dk1"/>
                </a:solidFill>
                <a:latin typeface="Corbel"/>
                <a:ea typeface="Corbel"/>
                <a:cs typeface="Corbel"/>
                <a:sym typeface="Corbel"/>
              </a:rPr>
              <a:t>Definition</a:t>
            </a:r>
            <a:br>
              <a:rPr b="1" lang="es-ES" sz="1800">
                <a:solidFill>
                  <a:schemeClr val="dk1"/>
                </a:solidFill>
                <a:latin typeface="Corbel"/>
                <a:ea typeface="Corbel"/>
                <a:cs typeface="Corbel"/>
                <a:sym typeface="Corbel"/>
              </a:rPr>
            </a:br>
            <a:r>
              <a:rPr lang="es-ES" sz="1800">
                <a:solidFill>
                  <a:schemeClr val="dk1"/>
                </a:solidFill>
                <a:latin typeface="Corbel"/>
                <a:ea typeface="Corbel"/>
                <a:cs typeface="Corbel"/>
                <a:sym typeface="Corbel"/>
              </a:rPr>
              <a:t> Fully focusing on the speaker, understanding their message, and responding thoughtfully rather than reacting impulsively.</a:t>
            </a:r>
            <a:endParaRPr sz="1800">
              <a:solidFill>
                <a:schemeClr val="dk1"/>
              </a:solidFill>
              <a:latin typeface="Corbel"/>
              <a:ea typeface="Corbel"/>
              <a:cs typeface="Corbel"/>
              <a:sym typeface="Corbel"/>
            </a:endParaRPr>
          </a:p>
          <a:p>
            <a:pPr indent="0" lvl="0" marL="0" rtl="0" algn="l">
              <a:lnSpc>
                <a:spcPct val="115000"/>
              </a:lnSpc>
              <a:spcBef>
                <a:spcPts val="1200"/>
              </a:spcBef>
              <a:spcAft>
                <a:spcPts val="0"/>
              </a:spcAft>
              <a:buNone/>
            </a:pPr>
            <a:r>
              <a:rPr lang="es-ES" sz="1800">
                <a:solidFill>
                  <a:schemeClr val="dk1"/>
                </a:solidFill>
                <a:latin typeface="Corbel"/>
                <a:ea typeface="Corbel"/>
                <a:cs typeface="Corbel"/>
                <a:sym typeface="Corbel"/>
              </a:rPr>
              <a:t>🔹 </a:t>
            </a:r>
            <a:r>
              <a:rPr b="1" lang="es-ES" sz="1800">
                <a:solidFill>
                  <a:schemeClr val="dk1"/>
                </a:solidFill>
                <a:latin typeface="Corbel"/>
                <a:ea typeface="Corbel"/>
                <a:cs typeface="Corbel"/>
                <a:sym typeface="Corbel"/>
              </a:rPr>
              <a:t>Why It Matters</a:t>
            </a:r>
            <a:endParaRPr b="1" sz="1800">
              <a:solidFill>
                <a:schemeClr val="dk1"/>
              </a:solidFill>
              <a:latin typeface="Corbel"/>
              <a:ea typeface="Corbel"/>
              <a:cs typeface="Corbel"/>
              <a:sym typeface="Corbel"/>
            </a:endParaRPr>
          </a:p>
          <a:p>
            <a:pPr indent="-342900" lvl="0" marL="457200" rtl="0" algn="l">
              <a:lnSpc>
                <a:spcPct val="115000"/>
              </a:lnSpc>
              <a:spcBef>
                <a:spcPts val="1200"/>
              </a:spcBef>
              <a:spcAft>
                <a:spcPts val="0"/>
              </a:spcAft>
              <a:buClr>
                <a:schemeClr val="dk1"/>
              </a:buClr>
              <a:buSzPts val="1800"/>
              <a:buFont typeface="Corbel"/>
              <a:buChar char="●"/>
            </a:pPr>
            <a:r>
              <a:rPr lang="es-ES" sz="1800">
                <a:solidFill>
                  <a:schemeClr val="dk1"/>
                </a:solidFill>
                <a:latin typeface="Corbel"/>
                <a:ea typeface="Corbel"/>
                <a:cs typeface="Corbel"/>
                <a:sym typeface="Corbel"/>
              </a:rPr>
              <a:t>Builds trust and rapport</a:t>
            </a:r>
            <a:br>
              <a:rPr lang="es-ES" sz="1800">
                <a:solidFill>
                  <a:schemeClr val="dk1"/>
                </a:solidFill>
                <a:latin typeface="Corbel"/>
                <a:ea typeface="Corbel"/>
                <a:cs typeface="Corbel"/>
                <a:sym typeface="Corbel"/>
              </a:rPr>
            </a:br>
            <a:endParaRPr sz="1800">
              <a:solidFill>
                <a:schemeClr val="dk1"/>
              </a:solidFill>
              <a:latin typeface="Corbel"/>
              <a:ea typeface="Corbel"/>
              <a:cs typeface="Corbel"/>
              <a:sym typeface="Corbel"/>
            </a:endParaRPr>
          </a:p>
          <a:p>
            <a:pPr indent="-342900" lvl="0" marL="457200" rtl="0" algn="l">
              <a:lnSpc>
                <a:spcPct val="115000"/>
              </a:lnSpc>
              <a:spcBef>
                <a:spcPts val="0"/>
              </a:spcBef>
              <a:spcAft>
                <a:spcPts val="0"/>
              </a:spcAft>
              <a:buClr>
                <a:schemeClr val="dk1"/>
              </a:buClr>
              <a:buSzPts val="1800"/>
              <a:buFont typeface="Corbel"/>
              <a:buChar char="●"/>
            </a:pPr>
            <a:r>
              <a:rPr lang="es-ES" sz="1800">
                <a:solidFill>
                  <a:schemeClr val="dk1"/>
                </a:solidFill>
                <a:latin typeface="Corbel"/>
                <a:ea typeface="Corbel"/>
                <a:cs typeface="Corbel"/>
                <a:sym typeface="Corbel"/>
              </a:rPr>
              <a:t>Clarifies misunderstandings</a:t>
            </a:r>
            <a:br>
              <a:rPr lang="es-ES" sz="1800">
                <a:solidFill>
                  <a:schemeClr val="dk1"/>
                </a:solidFill>
                <a:latin typeface="Corbel"/>
                <a:ea typeface="Corbel"/>
                <a:cs typeface="Corbel"/>
                <a:sym typeface="Corbel"/>
              </a:rPr>
            </a:br>
            <a:endParaRPr sz="1800">
              <a:solidFill>
                <a:schemeClr val="dk1"/>
              </a:solidFill>
              <a:latin typeface="Corbel"/>
              <a:ea typeface="Corbel"/>
              <a:cs typeface="Corbel"/>
              <a:sym typeface="Corbel"/>
            </a:endParaRPr>
          </a:p>
          <a:p>
            <a:pPr indent="-342900" lvl="0" marL="457200" rtl="0" algn="l">
              <a:lnSpc>
                <a:spcPct val="115000"/>
              </a:lnSpc>
              <a:spcBef>
                <a:spcPts val="0"/>
              </a:spcBef>
              <a:spcAft>
                <a:spcPts val="0"/>
              </a:spcAft>
              <a:buClr>
                <a:schemeClr val="dk1"/>
              </a:buClr>
              <a:buSzPts val="1800"/>
              <a:buFont typeface="Corbel"/>
              <a:buChar char="●"/>
            </a:pPr>
            <a:r>
              <a:rPr lang="es-ES" sz="1800">
                <a:solidFill>
                  <a:schemeClr val="dk1"/>
                </a:solidFill>
                <a:latin typeface="Corbel"/>
                <a:ea typeface="Corbel"/>
                <a:cs typeface="Corbel"/>
                <a:sym typeface="Corbel"/>
              </a:rPr>
              <a:t>Encourages open and honest dialogue</a:t>
            </a:r>
            <a:br>
              <a:rPr lang="es-ES" sz="1800">
                <a:solidFill>
                  <a:schemeClr val="dk1"/>
                </a:solidFill>
                <a:latin typeface="Corbel"/>
                <a:ea typeface="Corbel"/>
                <a:cs typeface="Corbel"/>
                <a:sym typeface="Corbel"/>
              </a:rPr>
            </a:br>
            <a:endParaRPr sz="1800">
              <a:solidFill>
                <a:schemeClr val="dk1"/>
              </a:solidFill>
              <a:latin typeface="Corbel"/>
              <a:ea typeface="Corbel"/>
              <a:cs typeface="Corbel"/>
              <a:sym typeface="Corbel"/>
            </a:endParaRPr>
          </a:p>
          <a:p>
            <a:pPr indent="-342900" lvl="0" marL="457200" rtl="0" algn="l">
              <a:lnSpc>
                <a:spcPct val="115000"/>
              </a:lnSpc>
              <a:spcBef>
                <a:spcPts val="0"/>
              </a:spcBef>
              <a:spcAft>
                <a:spcPts val="0"/>
              </a:spcAft>
              <a:buClr>
                <a:schemeClr val="dk1"/>
              </a:buClr>
              <a:buSzPts val="1800"/>
              <a:buFont typeface="Corbel"/>
              <a:buChar char="●"/>
            </a:pPr>
            <a:r>
              <a:rPr lang="es-ES" sz="1800">
                <a:solidFill>
                  <a:schemeClr val="dk1"/>
                </a:solidFill>
                <a:latin typeface="Corbel"/>
                <a:ea typeface="Corbel"/>
                <a:cs typeface="Corbel"/>
                <a:sym typeface="Corbel"/>
              </a:rPr>
              <a:t>Leads to more effective resolutions</a:t>
            </a:r>
            <a:endParaRPr b="1" sz="2300">
              <a:solidFill>
                <a:schemeClr val="dk1"/>
              </a:solidFill>
              <a:latin typeface="Corbel"/>
              <a:ea typeface="Corbel"/>
              <a:cs typeface="Corbel"/>
              <a:sym typeface="Corbel"/>
            </a:endParaRPr>
          </a:p>
          <a:p>
            <a:pPr indent="0" lvl="0" marL="457200" marR="0" rtl="0" algn="l">
              <a:lnSpc>
                <a:spcPct val="100000"/>
              </a:lnSpc>
              <a:spcBef>
                <a:spcPts val="1200"/>
              </a:spcBef>
              <a:spcAft>
                <a:spcPts val="0"/>
              </a:spcAft>
              <a:buClr>
                <a:srgbClr val="000000"/>
              </a:buClr>
              <a:buSzPts val="1800"/>
              <a:buFont typeface="Arial"/>
              <a:buNone/>
            </a:pPr>
            <a:r>
              <a:t/>
            </a:r>
            <a:endParaRPr b="1" i="0" sz="1800" u="none" cap="none" strike="noStrike">
              <a:solidFill>
                <a:srgbClr val="000000"/>
              </a:solidFill>
              <a:latin typeface="Corbel"/>
              <a:ea typeface="Corbel"/>
              <a:cs typeface="Corbel"/>
              <a:sym typeface="Corbel"/>
            </a:endParaRPr>
          </a:p>
        </p:txBody>
      </p:sp>
      <p:pic>
        <p:nvPicPr>
          <p:cNvPr descr="Ilustración de acuerdo comercial dibujado a mano plana" id="309" name="Google Shape;309;p10"/>
          <p:cNvPicPr preferRelativeResize="0"/>
          <p:nvPr/>
        </p:nvPicPr>
        <p:blipFill rotWithShape="1">
          <a:blip r:embed="rId4">
            <a:alphaModFix/>
          </a:blip>
          <a:srcRect b="0" l="0" r="0" t="0"/>
          <a:stretch/>
        </p:blipFill>
        <p:spPr>
          <a:xfrm>
            <a:off x="6715899" y="2195200"/>
            <a:ext cx="4758699" cy="2972300"/>
          </a:xfrm>
          <a:prstGeom prst="rect">
            <a:avLst/>
          </a:prstGeom>
          <a:noFill/>
          <a:ln>
            <a:noFill/>
          </a:ln>
        </p:spPr>
      </p:pic>
    </p:spTree>
  </p:cSld>
  <p:clrMapOvr>
    <a:masterClrMapping/>
  </p:clrMapOvr>
  <p:transition spd="med">
    <p:fade/>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13" name="Shape 313"/>
        <p:cNvGrpSpPr/>
        <p:nvPr/>
      </p:nvGrpSpPr>
      <p:grpSpPr>
        <a:xfrm>
          <a:off x="0" y="0"/>
          <a:ext cx="0" cy="0"/>
          <a:chOff x="0" y="0"/>
          <a:chExt cx="0" cy="0"/>
        </a:xfrm>
      </p:grpSpPr>
      <p:sp>
        <p:nvSpPr>
          <p:cNvPr id="314" name="Google Shape;314;p11"/>
          <p:cNvSpPr txBox="1"/>
          <p:nvPr/>
        </p:nvSpPr>
        <p:spPr>
          <a:xfrm>
            <a:off x="3514876" y="274275"/>
            <a:ext cx="8677200" cy="1674900"/>
          </a:xfrm>
          <a:prstGeom prst="rect">
            <a:avLst/>
          </a:prstGeom>
          <a:noFill/>
          <a:ln>
            <a:noFill/>
          </a:ln>
        </p:spPr>
        <p:txBody>
          <a:bodyPr anchorCtr="0" anchor="t" bIns="45700" lIns="91425" spcFirstLastPara="1" rIns="91425" wrap="square" tIns="45700">
            <a:normAutofit/>
          </a:bodyPr>
          <a:lstStyle/>
          <a:p>
            <a:pPr indent="0" lvl="0" marL="0" marR="0" rtl="0" algn="r">
              <a:lnSpc>
                <a:spcPct val="100000"/>
              </a:lnSpc>
              <a:spcBef>
                <a:spcPts val="0"/>
              </a:spcBef>
              <a:spcAft>
                <a:spcPts val="0"/>
              </a:spcAft>
              <a:buClr>
                <a:srgbClr val="FFFFFF"/>
              </a:buClr>
              <a:buSzPts val="4267"/>
              <a:buFont typeface="Corbel"/>
              <a:buNone/>
            </a:pPr>
            <a:r>
              <a:rPr b="0" i="0" lang="es-ES" sz="3300" u="none" cap="none" strike="noStrike">
                <a:solidFill>
                  <a:srgbClr val="FFFFFF"/>
                </a:solidFill>
                <a:latin typeface="Corbel"/>
                <a:ea typeface="Corbel"/>
                <a:cs typeface="Corbel"/>
                <a:sym typeface="Corbel"/>
              </a:rPr>
              <a:t>SKILL – CONFLICT RESOLUTION</a:t>
            </a:r>
            <a:br>
              <a:rPr b="0" i="0" lang="es-ES" sz="4267" u="none" cap="none" strike="noStrike">
                <a:solidFill>
                  <a:srgbClr val="FFFFFF"/>
                </a:solidFill>
                <a:latin typeface="Corbel"/>
                <a:ea typeface="Corbel"/>
                <a:cs typeface="Corbel"/>
                <a:sym typeface="Corbel"/>
              </a:rPr>
            </a:br>
            <a:endParaRPr b="0" i="0" sz="4267" u="none" cap="none" strike="noStrike">
              <a:solidFill>
                <a:srgbClr val="FFFFFF"/>
              </a:solidFill>
              <a:latin typeface="Corbel"/>
              <a:ea typeface="Corbel"/>
              <a:cs typeface="Corbel"/>
              <a:sym typeface="Corbel"/>
            </a:endParaRPr>
          </a:p>
        </p:txBody>
      </p:sp>
      <p:pic>
        <p:nvPicPr>
          <p:cNvPr descr="Logotipo&#10;&#10;El contenido generado por IA puede ser incorrecto." id="315" name="Google Shape;315;p11"/>
          <p:cNvPicPr preferRelativeResize="0"/>
          <p:nvPr/>
        </p:nvPicPr>
        <p:blipFill rotWithShape="1">
          <a:blip r:embed="rId3">
            <a:alphaModFix/>
          </a:blip>
          <a:srcRect b="0" l="0" r="0" t="0"/>
          <a:stretch/>
        </p:blipFill>
        <p:spPr>
          <a:xfrm>
            <a:off x="-139139" y="-171383"/>
            <a:ext cx="1674813" cy="1674813"/>
          </a:xfrm>
          <a:prstGeom prst="rect">
            <a:avLst/>
          </a:prstGeom>
          <a:noFill/>
          <a:ln>
            <a:noFill/>
          </a:ln>
        </p:spPr>
      </p:pic>
      <p:sp>
        <p:nvSpPr>
          <p:cNvPr id="316" name="Google Shape;316;p11"/>
          <p:cNvSpPr txBox="1"/>
          <p:nvPr/>
        </p:nvSpPr>
        <p:spPr>
          <a:xfrm>
            <a:off x="407050" y="1319400"/>
            <a:ext cx="10948500" cy="5151900"/>
          </a:xfrm>
          <a:prstGeom prst="rect">
            <a:avLst/>
          </a:prstGeom>
          <a:noFill/>
          <a:ln>
            <a:noFill/>
          </a:ln>
        </p:spPr>
        <p:txBody>
          <a:bodyPr anchorCtr="0" anchor="t" bIns="45700" lIns="91425" spcFirstLastPara="1" rIns="91425" wrap="square" tIns="45700">
            <a:spAutoFit/>
          </a:bodyPr>
          <a:lstStyle/>
          <a:p>
            <a:pPr indent="0" lvl="0" marL="0" rtl="0" algn="l">
              <a:lnSpc>
                <a:spcPct val="115000"/>
              </a:lnSpc>
              <a:spcBef>
                <a:spcPts val="1400"/>
              </a:spcBef>
              <a:spcAft>
                <a:spcPts val="0"/>
              </a:spcAft>
              <a:buNone/>
            </a:pPr>
            <a:r>
              <a:rPr b="1" lang="es-ES" sz="2000">
                <a:solidFill>
                  <a:schemeClr val="dk1"/>
                </a:solidFill>
                <a:latin typeface="Corbel"/>
                <a:ea typeface="Corbel"/>
                <a:cs typeface="Corbel"/>
                <a:sym typeface="Corbel"/>
              </a:rPr>
              <a:t>💡 Problem-Solving Strategies</a:t>
            </a:r>
            <a:endParaRPr b="1" sz="2000">
              <a:solidFill>
                <a:schemeClr val="dk1"/>
              </a:solidFill>
              <a:latin typeface="Corbel"/>
              <a:ea typeface="Corbel"/>
              <a:cs typeface="Corbel"/>
              <a:sym typeface="Corbel"/>
            </a:endParaRPr>
          </a:p>
          <a:p>
            <a:pPr indent="0" lvl="0" marL="0" rtl="0" algn="l">
              <a:lnSpc>
                <a:spcPct val="115000"/>
              </a:lnSpc>
              <a:spcBef>
                <a:spcPts val="1200"/>
              </a:spcBef>
              <a:spcAft>
                <a:spcPts val="0"/>
              </a:spcAft>
              <a:buNone/>
            </a:pPr>
            <a:r>
              <a:rPr lang="es-ES" sz="1800">
                <a:solidFill>
                  <a:schemeClr val="dk1"/>
                </a:solidFill>
                <a:latin typeface="Corbel"/>
                <a:ea typeface="Corbel"/>
                <a:cs typeface="Corbel"/>
                <a:sym typeface="Corbel"/>
              </a:rPr>
              <a:t>🔹 </a:t>
            </a:r>
            <a:r>
              <a:rPr b="1" lang="es-ES" sz="1800">
                <a:solidFill>
                  <a:schemeClr val="dk1"/>
                </a:solidFill>
                <a:latin typeface="Corbel"/>
                <a:ea typeface="Corbel"/>
                <a:cs typeface="Corbel"/>
                <a:sym typeface="Corbel"/>
              </a:rPr>
              <a:t>Definition</a:t>
            </a:r>
            <a:br>
              <a:rPr b="1" lang="es-ES" sz="1800">
                <a:solidFill>
                  <a:schemeClr val="dk1"/>
                </a:solidFill>
                <a:latin typeface="Corbel"/>
                <a:ea typeface="Corbel"/>
                <a:cs typeface="Corbel"/>
                <a:sym typeface="Corbel"/>
              </a:rPr>
            </a:br>
            <a:r>
              <a:rPr lang="es-ES" sz="1800">
                <a:solidFill>
                  <a:schemeClr val="dk1"/>
                </a:solidFill>
                <a:latin typeface="Corbel"/>
                <a:ea typeface="Corbel"/>
                <a:cs typeface="Corbel"/>
                <a:sym typeface="Corbel"/>
              </a:rPr>
              <a:t> Structured approaches to identify solutions that address the needs of all parties involved.</a:t>
            </a:r>
            <a:endParaRPr sz="1800">
              <a:solidFill>
                <a:schemeClr val="dk1"/>
              </a:solidFill>
              <a:latin typeface="Corbel"/>
              <a:ea typeface="Corbel"/>
              <a:cs typeface="Corbel"/>
              <a:sym typeface="Corbel"/>
            </a:endParaRPr>
          </a:p>
          <a:p>
            <a:pPr indent="0" lvl="0" marL="0" rtl="0" algn="l">
              <a:lnSpc>
                <a:spcPct val="115000"/>
              </a:lnSpc>
              <a:spcBef>
                <a:spcPts val="1200"/>
              </a:spcBef>
              <a:spcAft>
                <a:spcPts val="0"/>
              </a:spcAft>
              <a:buNone/>
            </a:pPr>
            <a:r>
              <a:rPr lang="es-ES" sz="1800">
                <a:solidFill>
                  <a:schemeClr val="dk1"/>
                </a:solidFill>
                <a:latin typeface="Corbel"/>
                <a:ea typeface="Corbel"/>
                <a:cs typeface="Corbel"/>
                <a:sym typeface="Corbel"/>
              </a:rPr>
              <a:t>🔹 </a:t>
            </a:r>
            <a:r>
              <a:rPr b="1" lang="es-ES" sz="1800">
                <a:solidFill>
                  <a:schemeClr val="dk1"/>
                </a:solidFill>
                <a:latin typeface="Corbel"/>
                <a:ea typeface="Corbel"/>
                <a:cs typeface="Corbel"/>
                <a:sym typeface="Corbel"/>
              </a:rPr>
              <a:t>Key Strategies</a:t>
            </a:r>
            <a:endParaRPr b="1" sz="1800">
              <a:solidFill>
                <a:schemeClr val="dk1"/>
              </a:solidFill>
              <a:latin typeface="Corbel"/>
              <a:ea typeface="Corbel"/>
              <a:cs typeface="Corbel"/>
              <a:sym typeface="Corbel"/>
            </a:endParaRPr>
          </a:p>
          <a:p>
            <a:pPr indent="-342900" lvl="0" marL="457200" rtl="0" algn="l">
              <a:lnSpc>
                <a:spcPct val="115000"/>
              </a:lnSpc>
              <a:spcBef>
                <a:spcPts val="1200"/>
              </a:spcBef>
              <a:spcAft>
                <a:spcPts val="0"/>
              </a:spcAft>
              <a:buClr>
                <a:schemeClr val="dk1"/>
              </a:buClr>
              <a:buSzPts val="1800"/>
              <a:buFont typeface="Corbel"/>
              <a:buChar char="●"/>
            </a:pPr>
            <a:r>
              <a:rPr lang="es-ES" sz="1800">
                <a:solidFill>
                  <a:schemeClr val="dk1"/>
                </a:solidFill>
                <a:latin typeface="Corbel"/>
                <a:ea typeface="Corbel"/>
                <a:cs typeface="Corbel"/>
                <a:sym typeface="Corbel"/>
              </a:rPr>
              <a:t>Define the problem clearly</a:t>
            </a:r>
            <a:endParaRPr sz="1800">
              <a:solidFill>
                <a:schemeClr val="dk1"/>
              </a:solidFill>
              <a:latin typeface="Corbel"/>
              <a:ea typeface="Corbel"/>
              <a:cs typeface="Corbel"/>
              <a:sym typeface="Corbel"/>
            </a:endParaRPr>
          </a:p>
          <a:p>
            <a:pPr indent="-342900" lvl="0" marL="457200" rtl="0" algn="l">
              <a:lnSpc>
                <a:spcPct val="115000"/>
              </a:lnSpc>
              <a:spcBef>
                <a:spcPts val="0"/>
              </a:spcBef>
              <a:spcAft>
                <a:spcPts val="0"/>
              </a:spcAft>
              <a:buClr>
                <a:schemeClr val="dk1"/>
              </a:buClr>
              <a:buSzPts val="1800"/>
              <a:buFont typeface="Corbel"/>
              <a:buChar char="●"/>
            </a:pPr>
            <a:r>
              <a:rPr lang="es-ES" sz="1800">
                <a:solidFill>
                  <a:schemeClr val="dk1"/>
                </a:solidFill>
                <a:latin typeface="Corbel"/>
                <a:ea typeface="Corbel"/>
                <a:cs typeface="Corbel"/>
                <a:sym typeface="Corbel"/>
              </a:rPr>
              <a:t>Brainstorm multiple solutions</a:t>
            </a:r>
            <a:endParaRPr sz="1800">
              <a:solidFill>
                <a:schemeClr val="dk1"/>
              </a:solidFill>
              <a:latin typeface="Corbel"/>
              <a:ea typeface="Corbel"/>
              <a:cs typeface="Corbel"/>
              <a:sym typeface="Corbel"/>
            </a:endParaRPr>
          </a:p>
          <a:p>
            <a:pPr indent="-342900" lvl="0" marL="457200" rtl="0" algn="l">
              <a:lnSpc>
                <a:spcPct val="115000"/>
              </a:lnSpc>
              <a:spcBef>
                <a:spcPts val="0"/>
              </a:spcBef>
              <a:spcAft>
                <a:spcPts val="0"/>
              </a:spcAft>
              <a:buClr>
                <a:schemeClr val="dk1"/>
              </a:buClr>
              <a:buSzPts val="1800"/>
              <a:buFont typeface="Corbel"/>
              <a:buChar char="●"/>
            </a:pPr>
            <a:r>
              <a:rPr lang="es-ES" sz="1800">
                <a:solidFill>
                  <a:schemeClr val="dk1"/>
                </a:solidFill>
                <a:latin typeface="Corbel"/>
                <a:ea typeface="Corbel"/>
                <a:cs typeface="Corbel"/>
                <a:sym typeface="Corbel"/>
              </a:rPr>
              <a:t>Evaluate options objectively</a:t>
            </a:r>
            <a:endParaRPr sz="1800">
              <a:solidFill>
                <a:schemeClr val="dk1"/>
              </a:solidFill>
              <a:latin typeface="Corbel"/>
              <a:ea typeface="Corbel"/>
              <a:cs typeface="Corbel"/>
              <a:sym typeface="Corbel"/>
            </a:endParaRPr>
          </a:p>
          <a:p>
            <a:pPr indent="-342900" lvl="0" marL="457200" rtl="0" algn="l">
              <a:lnSpc>
                <a:spcPct val="115000"/>
              </a:lnSpc>
              <a:spcBef>
                <a:spcPts val="0"/>
              </a:spcBef>
              <a:spcAft>
                <a:spcPts val="0"/>
              </a:spcAft>
              <a:buClr>
                <a:schemeClr val="dk1"/>
              </a:buClr>
              <a:buSzPts val="1800"/>
              <a:buFont typeface="Corbel"/>
              <a:buChar char="●"/>
            </a:pPr>
            <a:r>
              <a:rPr lang="es-ES" sz="1800">
                <a:solidFill>
                  <a:schemeClr val="dk1"/>
                </a:solidFill>
                <a:latin typeface="Corbel"/>
                <a:ea typeface="Corbel"/>
                <a:cs typeface="Corbel"/>
                <a:sym typeface="Corbel"/>
              </a:rPr>
              <a:t>Agree on a practical plan of action</a:t>
            </a:r>
            <a:endParaRPr sz="1800">
              <a:solidFill>
                <a:schemeClr val="dk1"/>
              </a:solidFill>
              <a:latin typeface="Corbel"/>
              <a:ea typeface="Corbel"/>
              <a:cs typeface="Corbel"/>
              <a:sym typeface="Corbel"/>
            </a:endParaRPr>
          </a:p>
          <a:p>
            <a:pPr indent="0" lvl="0" marL="0" rtl="0" algn="l">
              <a:lnSpc>
                <a:spcPct val="115000"/>
              </a:lnSpc>
              <a:spcBef>
                <a:spcPts val="1200"/>
              </a:spcBef>
              <a:spcAft>
                <a:spcPts val="0"/>
              </a:spcAft>
              <a:buNone/>
            </a:pPr>
            <a:r>
              <a:rPr lang="es-ES" sz="1800">
                <a:solidFill>
                  <a:schemeClr val="dk1"/>
                </a:solidFill>
                <a:latin typeface="Corbel"/>
                <a:ea typeface="Corbel"/>
                <a:cs typeface="Corbel"/>
                <a:sym typeface="Corbel"/>
              </a:rPr>
              <a:t>🔹 </a:t>
            </a:r>
            <a:r>
              <a:rPr b="1" lang="es-ES" sz="1800">
                <a:solidFill>
                  <a:schemeClr val="dk1"/>
                </a:solidFill>
                <a:latin typeface="Corbel"/>
                <a:ea typeface="Corbel"/>
                <a:cs typeface="Corbel"/>
                <a:sym typeface="Corbel"/>
              </a:rPr>
              <a:t>Why It Matters</a:t>
            </a:r>
            <a:endParaRPr b="1" sz="1800">
              <a:solidFill>
                <a:schemeClr val="dk1"/>
              </a:solidFill>
              <a:latin typeface="Corbel"/>
              <a:ea typeface="Corbel"/>
              <a:cs typeface="Corbel"/>
              <a:sym typeface="Corbel"/>
            </a:endParaRPr>
          </a:p>
          <a:p>
            <a:pPr indent="-342900" lvl="0" marL="457200" rtl="0" algn="l">
              <a:lnSpc>
                <a:spcPct val="115000"/>
              </a:lnSpc>
              <a:spcBef>
                <a:spcPts val="1200"/>
              </a:spcBef>
              <a:spcAft>
                <a:spcPts val="0"/>
              </a:spcAft>
              <a:buClr>
                <a:schemeClr val="dk1"/>
              </a:buClr>
              <a:buSzPts val="1800"/>
              <a:buFont typeface="Corbel"/>
              <a:buChar char="●"/>
            </a:pPr>
            <a:r>
              <a:rPr lang="es-ES" sz="1800">
                <a:solidFill>
                  <a:schemeClr val="dk1"/>
                </a:solidFill>
                <a:latin typeface="Corbel"/>
                <a:ea typeface="Corbel"/>
                <a:cs typeface="Corbel"/>
                <a:sym typeface="Corbel"/>
              </a:rPr>
              <a:t>Ensures solutions are fair and practical</a:t>
            </a:r>
            <a:endParaRPr sz="1800">
              <a:solidFill>
                <a:schemeClr val="dk1"/>
              </a:solidFill>
              <a:latin typeface="Corbel"/>
              <a:ea typeface="Corbel"/>
              <a:cs typeface="Corbel"/>
              <a:sym typeface="Corbel"/>
            </a:endParaRPr>
          </a:p>
          <a:p>
            <a:pPr indent="-342900" lvl="0" marL="457200" rtl="0" algn="l">
              <a:lnSpc>
                <a:spcPct val="115000"/>
              </a:lnSpc>
              <a:spcBef>
                <a:spcPts val="0"/>
              </a:spcBef>
              <a:spcAft>
                <a:spcPts val="0"/>
              </a:spcAft>
              <a:buClr>
                <a:schemeClr val="dk1"/>
              </a:buClr>
              <a:buSzPts val="1800"/>
              <a:buFont typeface="Corbel"/>
              <a:buChar char="●"/>
            </a:pPr>
            <a:r>
              <a:rPr lang="es-ES" sz="1800">
                <a:solidFill>
                  <a:schemeClr val="dk1"/>
                </a:solidFill>
                <a:latin typeface="Corbel"/>
                <a:ea typeface="Corbel"/>
                <a:cs typeface="Corbel"/>
                <a:sym typeface="Corbel"/>
              </a:rPr>
              <a:t>Reduces repeat conflicts</a:t>
            </a:r>
            <a:endParaRPr sz="1800">
              <a:solidFill>
                <a:schemeClr val="dk1"/>
              </a:solidFill>
              <a:latin typeface="Corbel"/>
              <a:ea typeface="Corbel"/>
              <a:cs typeface="Corbel"/>
              <a:sym typeface="Corbel"/>
            </a:endParaRPr>
          </a:p>
          <a:p>
            <a:pPr indent="-342900" lvl="0" marL="457200" rtl="0" algn="l">
              <a:lnSpc>
                <a:spcPct val="115000"/>
              </a:lnSpc>
              <a:spcBef>
                <a:spcPts val="0"/>
              </a:spcBef>
              <a:spcAft>
                <a:spcPts val="0"/>
              </a:spcAft>
              <a:buClr>
                <a:schemeClr val="dk1"/>
              </a:buClr>
              <a:buSzPts val="1800"/>
              <a:buFont typeface="Corbel"/>
              <a:buChar char="●"/>
            </a:pPr>
            <a:r>
              <a:rPr lang="es-ES" sz="1800">
                <a:solidFill>
                  <a:schemeClr val="dk1"/>
                </a:solidFill>
                <a:latin typeface="Corbel"/>
                <a:ea typeface="Corbel"/>
                <a:cs typeface="Corbel"/>
                <a:sym typeface="Corbel"/>
              </a:rPr>
              <a:t>Promotes collaboration and innovation</a:t>
            </a:r>
            <a:endParaRPr i="0" sz="1800" u="none" cap="none" strike="noStrike">
              <a:solidFill>
                <a:schemeClr val="dk1"/>
              </a:solidFill>
              <a:latin typeface="Corbel"/>
              <a:ea typeface="Corbel"/>
              <a:cs typeface="Corbel"/>
              <a:sym typeface="Corbel"/>
            </a:endParaRPr>
          </a:p>
          <a:p>
            <a:pPr indent="0" lvl="0" marL="0" marR="0" rtl="0" algn="l">
              <a:lnSpc>
                <a:spcPct val="100000"/>
              </a:lnSpc>
              <a:spcBef>
                <a:spcPts val="1200"/>
              </a:spcBef>
              <a:spcAft>
                <a:spcPts val="0"/>
              </a:spcAft>
              <a:buClr>
                <a:srgbClr val="000000"/>
              </a:buClr>
              <a:buSzPts val="1800"/>
              <a:buFont typeface="Arial"/>
              <a:buNone/>
            </a:pPr>
            <a:r>
              <a:t/>
            </a:r>
            <a:endParaRPr b="1" i="0" sz="1800" u="none" cap="none" strike="noStrike">
              <a:solidFill>
                <a:srgbClr val="000000"/>
              </a:solidFill>
              <a:latin typeface="Corbel"/>
              <a:ea typeface="Corbel"/>
              <a:cs typeface="Corbel"/>
              <a:sym typeface="Corbel"/>
            </a:endParaRPr>
          </a:p>
        </p:txBody>
      </p:sp>
    </p:spTree>
  </p:cSld>
  <p:clrMapOvr>
    <a:masterClrMapping/>
  </p:clrMapOvr>
  <p:transition spd="med">
    <p:fade/>
  </p:transition>
</p:sld>
</file>

<file path=ppt/theme/theme1.xml><?xml version="1.0" encoding="utf-8"?>
<a:theme xmlns:a="http://schemas.openxmlformats.org/drawingml/2006/main" xmlns:r="http://schemas.openxmlformats.org/officeDocument/2006/relationships" name="Paradigm">
  <a:themeElements>
    <a:clrScheme name="Paradigm">
      <a:dk1>
        <a:srgbClr val="31394D"/>
      </a:dk1>
      <a:lt1>
        <a:srgbClr val="FFFFFF"/>
      </a:lt1>
      <a:dk2>
        <a:srgbClr val="666666"/>
      </a:dk2>
      <a:lt2>
        <a:srgbClr val="626B73"/>
      </a:lt2>
      <a:accent1>
        <a:srgbClr val="002F4A"/>
      </a:accent1>
      <a:accent2>
        <a:srgbClr val="D9C4B1"/>
      </a:accent2>
      <a:accent3>
        <a:srgbClr val="EDE3DA"/>
      </a:accent3>
      <a:accent4>
        <a:srgbClr val="B85741"/>
      </a:accent4>
      <a:accent5>
        <a:srgbClr val="009384"/>
      </a:accent5>
      <a:accent6>
        <a:srgbClr val="D0F6FF"/>
      </a:accent6>
      <a:hlink>
        <a:srgbClr val="009384"/>
      </a:hlink>
      <a:folHlink>
        <a:srgbClr val="009384"/>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Frame">
  <a:themeElements>
    <a:clrScheme name="Frame">
      <a:dk1>
        <a:srgbClr val="000000"/>
      </a:dk1>
      <a:lt1>
        <a:srgbClr val="FFFFFF"/>
      </a:lt1>
      <a:dk2>
        <a:srgbClr val="545454"/>
      </a:dk2>
      <a:lt2>
        <a:srgbClr val="BFBFBF"/>
      </a:lt2>
      <a:accent1>
        <a:srgbClr val="40BAD2"/>
      </a:accent1>
      <a:accent2>
        <a:srgbClr val="FAB900"/>
      </a:accent2>
      <a:accent3>
        <a:srgbClr val="90BB23"/>
      </a:accent3>
      <a:accent4>
        <a:srgbClr val="EE7008"/>
      </a:accent4>
      <a:accent5>
        <a:srgbClr val="1AB39F"/>
      </a:accent5>
      <a:accent6>
        <a:srgbClr val="D5393D"/>
      </a:accent6>
      <a:hlink>
        <a:srgbClr val="90BB23"/>
      </a:hlink>
      <a:folHlink>
        <a:srgbClr val="EE700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4.xml><?xml version="1.0" encoding="utf-8"?>
<a:theme xmlns:a="http://schemas.openxmlformats.org/drawingml/2006/main" xmlns:r="http://schemas.openxmlformats.org/officeDocument/2006/relationships" name="Frame">
  <a:themeElements>
    <a:clrScheme name="Frame">
      <a:dk1>
        <a:srgbClr val="000000"/>
      </a:dk1>
      <a:lt1>
        <a:srgbClr val="FFFFFF"/>
      </a:lt1>
      <a:dk2>
        <a:srgbClr val="545454"/>
      </a:dk2>
      <a:lt2>
        <a:srgbClr val="BFBFBF"/>
      </a:lt2>
      <a:accent1>
        <a:srgbClr val="40BAD2"/>
      </a:accent1>
      <a:accent2>
        <a:srgbClr val="FAB900"/>
      </a:accent2>
      <a:accent3>
        <a:srgbClr val="90BB23"/>
      </a:accent3>
      <a:accent4>
        <a:srgbClr val="EE7008"/>
      </a:accent4>
      <a:accent5>
        <a:srgbClr val="1AB39F"/>
      </a:accent5>
      <a:accent6>
        <a:srgbClr val="D5393D"/>
      </a:accent6>
      <a:hlink>
        <a:srgbClr val="90BB23"/>
      </a:hlink>
      <a:folHlink>
        <a:srgbClr val="EE700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2019-04-23T12:14:49Z</dcterms:created>
  <dc:creator>I and F</dc:creator>
</cp:coreProperties>
</file>